
<file path=[Content_Types].xml><?xml version="1.0" encoding="utf-8"?>
<Types xmlns="http://schemas.openxmlformats.org/package/2006/content-types">
  <Default Extension="jpg" ContentType="image/jpeg"/>
  <Default Extension="json" ContentType="application/vnd.baytech.document-metadata+json"/>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baytech/electronic-signing-metadata.json" ContentType="application/vnd.baytech.electronic-signing-metadata+json"/>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6" Type="http://schema.baytech.com.au/ooxml/rels/document-metadata" Target="baytech/document-metadata.json"/><Relationship Id="rId5" Type="http://schema.baytech.com.au/ooxml/rels/electronic-signing-metadata" Target="baytech/electronic-signing-metadata.json"/><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88F7B6C" w14:textId="5C53CD7B" w:rsidR="00F36A59" w:rsidRDefault="0079460D" w:rsidP="005766A8">
      <w:pPr>
        <w:widowControl w:val="0"/>
        <w:spacing w:after="0" w:line="280" w:lineRule="exact"/>
        <w:jc w:val="right"/>
        <w:rPr>
          <w:rFonts w:ascii="Arial" w:eastAsia="Times New Roman" w:hAnsi="Arial" w:cs="Arial"/>
          <w:b/>
          <w:bCs/>
          <w:color w:val="FFFFFF" w:themeColor="background1"/>
          <w:sz w:val="24"/>
          <w:szCs w:val="24"/>
        </w:rPr>
      </w:pPr>
      <w:r w:rsidRPr="001C7A39">
        <w:rPr>
          <w:rFonts w:ascii="Arial" w:eastAsia="Times New Roman" w:hAnsi="Arial" w:cs="Arial"/>
          <w:b/>
          <w:bCs/>
          <w:color w:val="FFFFFF" w:themeColor="background1"/>
          <w:sz w:val="24"/>
          <w:szCs w:val="24"/>
        </w:rPr>
        <w:t>Nature Conservation (Animals) Regulation 2020</w:t>
      </w:r>
    </w:p>
    <w:p w14:paraId="3070E962" w14:textId="77777777" w:rsidR="001C7A39" w:rsidRPr="001C7A39" w:rsidRDefault="001C7A39" w:rsidP="005766A8">
      <w:pPr>
        <w:widowControl w:val="0"/>
        <w:spacing w:after="0" w:line="280" w:lineRule="exact"/>
        <w:jc w:val="right"/>
        <w:rPr>
          <w:rFonts w:ascii="Arial" w:eastAsia="Times New Roman" w:hAnsi="Arial" w:cs="Arial"/>
          <w:b/>
          <w:bCs/>
          <w:color w:val="FFFFFF" w:themeColor="background1"/>
          <w:sz w:val="24"/>
          <w:szCs w:val="24"/>
        </w:rPr>
      </w:pPr>
    </w:p>
    <w:tbl>
      <w:tblPr>
        <w:tblW w:w="1017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00" w:firstRow="0" w:lastRow="0" w:firstColumn="0" w:lastColumn="0" w:noHBand="0" w:noVBand="0"/>
      </w:tblPr>
      <w:tblGrid>
        <w:gridCol w:w="2940"/>
        <w:gridCol w:w="7233"/>
      </w:tblGrid>
      <w:tr w:rsidR="0005690F" w14:paraId="2A11A2FF" w14:textId="77777777" w:rsidTr="002A7AEB">
        <w:trPr>
          <w:cantSplit/>
          <w:trHeight w:val="57"/>
        </w:trPr>
        <w:tc>
          <w:tcPr>
            <w:tcW w:w="2940" w:type="dxa"/>
            <w:vMerge w:val="restart"/>
            <w:tcBorders>
              <w:top w:val="nil"/>
              <w:left w:val="nil"/>
              <w:bottom w:val="nil"/>
              <w:right w:val="nil"/>
            </w:tcBorders>
            <w:shd w:val="clear" w:color="auto" w:fill="F3F3F3"/>
          </w:tcPr>
          <w:p w14:paraId="237E9D8D" w14:textId="77777777" w:rsidR="002A7AEB" w:rsidRPr="005562EE" w:rsidRDefault="0079460D" w:rsidP="005766A8">
            <w:pPr>
              <w:spacing w:before="120" w:after="6" w:line="280" w:lineRule="exact"/>
              <w:ind w:left="-142" w:right="-113" w:firstLine="57"/>
              <w:jc w:val="center"/>
              <w:rPr>
                <w:rFonts w:ascii="Arial" w:eastAsia="Times New Roman" w:hAnsi="Arial" w:cs="Arial"/>
                <w:b/>
                <w:bCs/>
                <w:sz w:val="20"/>
                <w:szCs w:val="20"/>
                <w:lang w:val="en-US"/>
              </w:rPr>
            </w:pPr>
            <w:bookmarkStart w:id="0" w:name="bmBody"/>
            <w:bookmarkEnd w:id="0"/>
            <w:r w:rsidRPr="005562EE">
              <w:rPr>
                <w:rFonts w:ascii="Arial" w:eastAsia="Times New Roman" w:hAnsi="Arial" w:cs="Arial"/>
                <w:b/>
                <w:bCs/>
                <w:sz w:val="20"/>
                <w:szCs w:val="20"/>
                <w:lang w:val="en-US"/>
              </w:rPr>
              <w:t>RECEIPTING DETAILS ONLY</w:t>
            </w:r>
          </w:p>
          <w:p w14:paraId="4B6EF05B" w14:textId="77777777" w:rsidR="002A7AEB" w:rsidRPr="005562EE" w:rsidRDefault="0079460D" w:rsidP="005766A8">
            <w:pPr>
              <w:spacing w:before="6" w:after="6" w:line="280" w:lineRule="exact"/>
              <w:rPr>
                <w:rFonts w:ascii="Arial" w:eastAsia="Times New Roman" w:hAnsi="Arial" w:cs="Arial"/>
                <w:sz w:val="12"/>
                <w:szCs w:val="12"/>
                <w:lang w:val="en-US"/>
              </w:rPr>
            </w:pPr>
            <w:r w:rsidRPr="005562EE">
              <w:rPr>
                <w:rFonts w:ascii="Arial" w:eastAsia="Times New Roman" w:hAnsi="Arial" w:cs="Arial"/>
                <w:sz w:val="12"/>
                <w:szCs w:val="12"/>
                <w:lang w:val="en-US"/>
              </w:rPr>
              <w:t>DATE RECEIPTED</w:t>
            </w:r>
          </w:p>
          <w:tbl>
            <w:tblPr>
              <w:tblW w:w="0" w:type="auto"/>
              <w:tblBorders>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704"/>
              <w:gridCol w:w="709"/>
              <w:gridCol w:w="1139"/>
            </w:tblGrid>
            <w:tr w:rsidR="0005690F" w14:paraId="1B618D75" w14:textId="77777777" w:rsidTr="00271B0B">
              <w:trPr>
                <w:cantSplit/>
                <w:trHeight w:hRule="exact" w:val="227"/>
              </w:trPr>
              <w:tc>
                <w:tcPr>
                  <w:tcW w:w="704" w:type="dxa"/>
                  <w:tcBorders>
                    <w:top w:val="nil"/>
                    <w:left w:val="nil"/>
                    <w:bottom w:val="single" w:sz="4" w:space="0" w:color="auto"/>
                    <w:right w:val="single" w:sz="4" w:space="0" w:color="auto"/>
                  </w:tcBorders>
                  <w:vAlign w:val="center"/>
                </w:tcPr>
                <w:p w14:paraId="7A07AD7E" w14:textId="77777777" w:rsidR="002A7AEB" w:rsidRPr="005562EE" w:rsidRDefault="002A7AEB" w:rsidP="005766A8">
                  <w:pPr>
                    <w:spacing w:before="6" w:after="6" w:line="280" w:lineRule="exact"/>
                    <w:rPr>
                      <w:rFonts w:ascii="Arial" w:eastAsia="Times New Roman" w:hAnsi="Arial" w:cs="Arial"/>
                      <w:sz w:val="20"/>
                      <w:szCs w:val="12"/>
                      <w:lang w:val="en-US"/>
                    </w:rPr>
                  </w:pPr>
                </w:p>
              </w:tc>
              <w:tc>
                <w:tcPr>
                  <w:tcW w:w="709" w:type="dxa"/>
                  <w:tcBorders>
                    <w:top w:val="nil"/>
                    <w:left w:val="single" w:sz="4" w:space="0" w:color="auto"/>
                    <w:bottom w:val="single" w:sz="4" w:space="0" w:color="auto"/>
                    <w:right w:val="single" w:sz="4" w:space="0" w:color="auto"/>
                  </w:tcBorders>
                  <w:vAlign w:val="center"/>
                </w:tcPr>
                <w:p w14:paraId="1397C432" w14:textId="77777777" w:rsidR="002A7AEB" w:rsidRPr="005562EE" w:rsidRDefault="002A7AEB" w:rsidP="005766A8">
                  <w:pPr>
                    <w:spacing w:before="6" w:after="6" w:line="280" w:lineRule="exact"/>
                    <w:rPr>
                      <w:rFonts w:ascii="Arial" w:eastAsia="Times New Roman" w:hAnsi="Arial" w:cs="Arial"/>
                      <w:sz w:val="20"/>
                      <w:szCs w:val="12"/>
                      <w:lang w:val="en-US"/>
                    </w:rPr>
                  </w:pPr>
                </w:p>
              </w:tc>
              <w:tc>
                <w:tcPr>
                  <w:tcW w:w="1139" w:type="dxa"/>
                  <w:tcBorders>
                    <w:top w:val="nil"/>
                    <w:left w:val="single" w:sz="4" w:space="0" w:color="auto"/>
                    <w:bottom w:val="single" w:sz="4" w:space="0" w:color="auto"/>
                    <w:right w:val="nil"/>
                  </w:tcBorders>
                  <w:vAlign w:val="center"/>
                </w:tcPr>
                <w:p w14:paraId="404E6ABC" w14:textId="77777777" w:rsidR="002A7AEB" w:rsidRPr="005562EE" w:rsidRDefault="002A7AEB" w:rsidP="005766A8">
                  <w:pPr>
                    <w:spacing w:before="6" w:after="6" w:line="280" w:lineRule="exact"/>
                    <w:rPr>
                      <w:rFonts w:ascii="Arial" w:eastAsia="Times New Roman" w:hAnsi="Arial" w:cs="Arial"/>
                      <w:sz w:val="20"/>
                      <w:szCs w:val="12"/>
                      <w:lang w:val="en-US"/>
                    </w:rPr>
                  </w:pPr>
                </w:p>
              </w:tc>
            </w:tr>
          </w:tbl>
          <w:p w14:paraId="087C8F35" w14:textId="77777777" w:rsidR="002A7AEB" w:rsidRPr="005562EE" w:rsidRDefault="0079460D" w:rsidP="005766A8">
            <w:pPr>
              <w:spacing w:before="6" w:after="6" w:line="280" w:lineRule="exact"/>
              <w:rPr>
                <w:rFonts w:ascii="Arial" w:eastAsia="Times New Roman" w:hAnsi="Arial" w:cs="Arial"/>
                <w:sz w:val="12"/>
                <w:szCs w:val="12"/>
                <w:lang w:val="en-US"/>
              </w:rPr>
            </w:pPr>
            <w:r w:rsidRPr="005562EE">
              <w:rPr>
                <w:rFonts w:ascii="Arial" w:eastAsia="Times New Roman" w:hAnsi="Arial" w:cs="Arial"/>
                <w:sz w:val="12"/>
                <w:szCs w:val="12"/>
                <w:lang w:val="en-US"/>
              </w:rPr>
              <w:t>RECEIPT NUMBER</w:t>
            </w:r>
          </w:p>
          <w:tbl>
            <w:tblPr>
              <w:tblW w:w="0" w:type="auto"/>
              <w:tblBorders>
                <w:bottom w:val="single" w:sz="4" w:space="0" w:color="auto"/>
              </w:tblBorders>
              <w:tblLayout w:type="fixed"/>
              <w:tblLook w:val="0000" w:firstRow="0" w:lastRow="0" w:firstColumn="0" w:lastColumn="0" w:noHBand="0" w:noVBand="0"/>
            </w:tblPr>
            <w:tblGrid>
              <w:gridCol w:w="2544"/>
            </w:tblGrid>
            <w:tr w:rsidR="0005690F" w14:paraId="54737AAE" w14:textId="77777777" w:rsidTr="00271B0B">
              <w:trPr>
                <w:cantSplit/>
                <w:trHeight w:val="227"/>
              </w:trPr>
              <w:tc>
                <w:tcPr>
                  <w:tcW w:w="2544" w:type="dxa"/>
                  <w:tcBorders>
                    <w:top w:val="nil"/>
                    <w:left w:val="nil"/>
                    <w:bottom w:val="single" w:sz="4" w:space="0" w:color="auto"/>
                    <w:right w:val="nil"/>
                  </w:tcBorders>
                </w:tcPr>
                <w:p w14:paraId="2D8EA598" w14:textId="77777777" w:rsidR="002A7AEB" w:rsidRPr="005562EE" w:rsidRDefault="002A7AEB" w:rsidP="005766A8">
                  <w:pPr>
                    <w:spacing w:before="6" w:after="6" w:line="280" w:lineRule="exact"/>
                    <w:rPr>
                      <w:rFonts w:ascii="Arial" w:eastAsia="Times New Roman" w:hAnsi="Arial" w:cs="Arial"/>
                      <w:sz w:val="12"/>
                      <w:szCs w:val="12"/>
                      <w:lang w:val="en-US"/>
                    </w:rPr>
                  </w:pPr>
                </w:p>
              </w:tc>
            </w:tr>
          </w:tbl>
          <w:p w14:paraId="6D364378" w14:textId="77777777" w:rsidR="002A7AEB" w:rsidRPr="005562EE" w:rsidRDefault="0079460D" w:rsidP="005766A8">
            <w:pPr>
              <w:spacing w:before="6" w:after="6" w:line="280" w:lineRule="exact"/>
              <w:rPr>
                <w:rFonts w:ascii="Arial" w:eastAsia="Times New Roman" w:hAnsi="Arial" w:cs="Arial"/>
                <w:sz w:val="12"/>
                <w:szCs w:val="12"/>
                <w:lang w:val="en-US"/>
              </w:rPr>
            </w:pPr>
            <w:r w:rsidRPr="005562EE">
              <w:rPr>
                <w:rFonts w:ascii="Arial" w:eastAsia="Times New Roman" w:hAnsi="Arial" w:cs="Arial"/>
                <w:sz w:val="12"/>
                <w:szCs w:val="12"/>
                <w:lang w:val="en-US"/>
              </w:rPr>
              <w:t>AMOUNT RECEIVED</w:t>
            </w:r>
          </w:p>
          <w:tbl>
            <w:tblPr>
              <w:tblW w:w="0" w:type="auto"/>
              <w:tblBorders>
                <w:bottom w:val="single" w:sz="4" w:space="0" w:color="auto"/>
              </w:tblBorders>
              <w:tblLayout w:type="fixed"/>
              <w:tblLook w:val="0000" w:firstRow="0" w:lastRow="0" w:firstColumn="0" w:lastColumn="0" w:noHBand="0" w:noVBand="0"/>
            </w:tblPr>
            <w:tblGrid>
              <w:gridCol w:w="2544"/>
            </w:tblGrid>
            <w:tr w:rsidR="0005690F" w14:paraId="57E60EB4" w14:textId="77777777" w:rsidTr="00271B0B">
              <w:trPr>
                <w:cantSplit/>
                <w:trHeight w:val="227"/>
              </w:trPr>
              <w:tc>
                <w:tcPr>
                  <w:tcW w:w="2544" w:type="dxa"/>
                  <w:tcBorders>
                    <w:top w:val="nil"/>
                    <w:left w:val="nil"/>
                    <w:bottom w:val="single" w:sz="4" w:space="0" w:color="auto"/>
                    <w:right w:val="nil"/>
                  </w:tcBorders>
                </w:tcPr>
                <w:p w14:paraId="55C73FC3" w14:textId="77777777" w:rsidR="002A7AEB" w:rsidRPr="005562EE" w:rsidRDefault="0079460D" w:rsidP="005766A8">
                  <w:pPr>
                    <w:spacing w:before="6" w:after="6" w:line="280" w:lineRule="exact"/>
                    <w:rPr>
                      <w:rFonts w:ascii="Arial" w:eastAsia="Times New Roman" w:hAnsi="Arial" w:cs="Arial"/>
                      <w:sz w:val="12"/>
                      <w:szCs w:val="12"/>
                      <w:lang w:val="en-US"/>
                    </w:rPr>
                  </w:pPr>
                  <w:r w:rsidRPr="005562EE">
                    <w:rPr>
                      <w:rFonts w:ascii="Arial" w:eastAsia="Times New Roman" w:hAnsi="Arial" w:cs="Arial"/>
                      <w:sz w:val="12"/>
                      <w:szCs w:val="12"/>
                      <w:lang w:val="en-US"/>
                    </w:rPr>
                    <w:t>$</w:t>
                  </w:r>
                </w:p>
              </w:tc>
            </w:tr>
          </w:tbl>
          <w:p w14:paraId="2FCEFAB0" w14:textId="77777777" w:rsidR="002A7AEB" w:rsidRPr="005562EE" w:rsidRDefault="0079460D" w:rsidP="005766A8">
            <w:pPr>
              <w:spacing w:before="6" w:after="6" w:line="280" w:lineRule="exact"/>
              <w:rPr>
                <w:rFonts w:ascii="Arial" w:eastAsia="Times New Roman" w:hAnsi="Arial" w:cs="Arial"/>
                <w:sz w:val="12"/>
                <w:szCs w:val="12"/>
                <w:lang w:val="en-US"/>
              </w:rPr>
            </w:pPr>
            <w:r w:rsidRPr="005562EE">
              <w:rPr>
                <w:rFonts w:ascii="Arial" w:eastAsia="Times New Roman" w:hAnsi="Arial" w:cs="Arial"/>
                <w:sz w:val="12"/>
                <w:szCs w:val="12"/>
                <w:lang w:val="en-US"/>
              </w:rPr>
              <w:t>RECEIPTED BY (NAME AND OFFICE)</w:t>
            </w:r>
          </w:p>
          <w:tbl>
            <w:tblPr>
              <w:tblW w:w="0" w:type="auto"/>
              <w:tblBorders>
                <w:bottom w:val="single" w:sz="4" w:space="0" w:color="auto"/>
              </w:tblBorders>
              <w:tblLayout w:type="fixed"/>
              <w:tblLook w:val="0000" w:firstRow="0" w:lastRow="0" w:firstColumn="0" w:lastColumn="0" w:noHBand="0" w:noVBand="0"/>
            </w:tblPr>
            <w:tblGrid>
              <w:gridCol w:w="2544"/>
            </w:tblGrid>
            <w:tr w:rsidR="0005690F" w14:paraId="29959BB9" w14:textId="77777777" w:rsidTr="00271B0B">
              <w:trPr>
                <w:cantSplit/>
                <w:trHeight w:val="227"/>
              </w:trPr>
              <w:tc>
                <w:tcPr>
                  <w:tcW w:w="2544" w:type="dxa"/>
                  <w:tcBorders>
                    <w:top w:val="nil"/>
                    <w:left w:val="nil"/>
                    <w:bottom w:val="single" w:sz="4" w:space="0" w:color="auto"/>
                    <w:right w:val="nil"/>
                  </w:tcBorders>
                </w:tcPr>
                <w:p w14:paraId="32740FF9" w14:textId="77777777" w:rsidR="002A7AEB" w:rsidRPr="005562EE" w:rsidRDefault="002A7AEB" w:rsidP="005766A8">
                  <w:pPr>
                    <w:spacing w:before="6" w:after="6" w:line="280" w:lineRule="exact"/>
                    <w:rPr>
                      <w:rFonts w:ascii="Arial" w:eastAsia="Times New Roman" w:hAnsi="Arial" w:cs="Arial"/>
                      <w:sz w:val="12"/>
                      <w:szCs w:val="12"/>
                      <w:lang w:val="en-US"/>
                    </w:rPr>
                  </w:pPr>
                </w:p>
              </w:tc>
            </w:tr>
          </w:tbl>
          <w:p w14:paraId="6B83E0FF" w14:textId="77777777" w:rsidR="002A7AEB" w:rsidRPr="005562EE" w:rsidRDefault="002A7AEB" w:rsidP="005766A8">
            <w:pPr>
              <w:spacing w:after="180" w:line="280" w:lineRule="exact"/>
              <w:ind w:right="176"/>
              <w:rPr>
                <w:rFonts w:ascii="Arial" w:eastAsia="Times New Roman" w:hAnsi="Arial" w:cs="Arial"/>
                <w:sz w:val="20"/>
                <w:szCs w:val="24"/>
              </w:rPr>
            </w:pPr>
          </w:p>
        </w:tc>
        <w:tc>
          <w:tcPr>
            <w:tcW w:w="7233" w:type="dxa"/>
            <w:tcBorders>
              <w:top w:val="nil"/>
              <w:left w:val="nil"/>
              <w:bottom w:val="single" w:sz="4" w:space="0" w:color="auto"/>
              <w:right w:val="nil"/>
            </w:tcBorders>
          </w:tcPr>
          <w:p w14:paraId="3D5B79D8" w14:textId="77777777" w:rsidR="005C47CB" w:rsidRDefault="0079460D" w:rsidP="005766A8">
            <w:pPr>
              <w:spacing w:before="360" w:after="100" w:line="280" w:lineRule="exact"/>
              <w:jc w:val="right"/>
              <w:rPr>
                <w:rFonts w:ascii="Arial" w:eastAsia="Times New Roman" w:hAnsi="Arial" w:cs="Arial"/>
                <w:b/>
                <w:sz w:val="28"/>
                <w:szCs w:val="24"/>
              </w:rPr>
            </w:pPr>
            <w:r w:rsidRPr="005562EE">
              <w:rPr>
                <w:rFonts w:ascii="Arial" w:eastAsia="Times New Roman" w:hAnsi="Arial" w:cs="Arial"/>
                <w:b/>
                <w:sz w:val="28"/>
                <w:szCs w:val="24"/>
              </w:rPr>
              <w:t>Standard, specialised or advanced licence</w:t>
            </w:r>
          </w:p>
          <w:p w14:paraId="795E19D3" w14:textId="3BDE5845" w:rsidR="002A7AEB" w:rsidRPr="005562EE" w:rsidRDefault="0079460D" w:rsidP="005766A8">
            <w:pPr>
              <w:spacing w:after="100" w:line="280" w:lineRule="exact"/>
              <w:jc w:val="right"/>
              <w:rPr>
                <w:rFonts w:ascii="Arial" w:eastAsia="Times New Roman" w:hAnsi="Arial" w:cs="Arial"/>
                <w:bCs/>
                <w:sz w:val="28"/>
                <w:szCs w:val="24"/>
              </w:rPr>
            </w:pPr>
            <w:r>
              <w:rPr>
                <w:rFonts w:ascii="Arial" w:eastAsia="Times New Roman" w:hAnsi="Arial" w:cs="Arial"/>
                <w:b/>
                <w:sz w:val="28"/>
                <w:szCs w:val="24"/>
              </w:rPr>
              <w:t>(native animal keeping</w:t>
            </w:r>
            <w:r w:rsidR="00222D70">
              <w:rPr>
                <w:rFonts w:ascii="Arial" w:eastAsia="Times New Roman" w:hAnsi="Arial" w:cs="Arial"/>
                <w:b/>
                <w:sz w:val="28"/>
                <w:szCs w:val="24"/>
              </w:rPr>
              <w:t xml:space="preserve">, </w:t>
            </w:r>
            <w:r w:rsidR="00C424D1" w:rsidRPr="005562EE">
              <w:rPr>
                <w:rFonts w:ascii="Arial" w:eastAsia="Times New Roman" w:hAnsi="Arial" w:cs="Arial"/>
                <w:b/>
                <w:sz w:val="28"/>
                <w:szCs w:val="24"/>
              </w:rPr>
              <w:t>18 years or older)</w:t>
            </w:r>
          </w:p>
        </w:tc>
      </w:tr>
      <w:tr w:rsidR="0005690F" w14:paraId="264C9D1B" w14:textId="77777777" w:rsidTr="002A7AEB">
        <w:trPr>
          <w:cantSplit/>
          <w:trHeight w:val="3929"/>
        </w:trPr>
        <w:tc>
          <w:tcPr>
            <w:tcW w:w="2940" w:type="dxa"/>
            <w:vMerge/>
            <w:tcBorders>
              <w:top w:val="nil"/>
              <w:left w:val="nil"/>
              <w:bottom w:val="nil"/>
              <w:right w:val="nil"/>
            </w:tcBorders>
            <w:shd w:val="clear" w:color="auto" w:fill="F3F3F3"/>
          </w:tcPr>
          <w:p w14:paraId="01A6E77C" w14:textId="77777777" w:rsidR="002A7AEB" w:rsidRPr="005562EE" w:rsidRDefault="002A7AEB" w:rsidP="005766A8">
            <w:pPr>
              <w:spacing w:before="300" w:after="0" w:line="280" w:lineRule="exact"/>
              <w:rPr>
                <w:rFonts w:ascii="Arial" w:eastAsia="Times New Roman" w:hAnsi="Arial" w:cs="Arial"/>
                <w:b/>
                <w:bCs/>
                <w:sz w:val="20"/>
                <w:szCs w:val="24"/>
                <w:lang w:val="en-US"/>
              </w:rPr>
            </w:pPr>
          </w:p>
        </w:tc>
        <w:tc>
          <w:tcPr>
            <w:tcW w:w="7233" w:type="dxa"/>
            <w:tcBorders>
              <w:top w:val="single" w:sz="4" w:space="0" w:color="auto"/>
              <w:left w:val="nil"/>
              <w:bottom w:val="nil"/>
              <w:right w:val="nil"/>
            </w:tcBorders>
          </w:tcPr>
          <w:p w14:paraId="7B0B2129" w14:textId="77777777" w:rsidR="002A7AEB" w:rsidRPr="005562EE" w:rsidRDefault="0079460D" w:rsidP="00CB3244">
            <w:pPr>
              <w:keepNext/>
              <w:widowControl w:val="0"/>
              <w:spacing w:before="240" w:after="120" w:line="280" w:lineRule="exact"/>
              <w:jc w:val="both"/>
              <w:outlineLvl w:val="0"/>
              <w:rPr>
                <w:rFonts w:ascii="Arial" w:eastAsia="Times New Roman" w:hAnsi="Arial" w:cs="Arial"/>
                <w:b/>
                <w:bCs/>
                <w:sz w:val="24"/>
                <w:szCs w:val="32"/>
              </w:rPr>
            </w:pPr>
            <w:r w:rsidRPr="005562EE">
              <w:rPr>
                <w:rFonts w:ascii="Arial" w:eastAsia="Times New Roman" w:hAnsi="Arial" w:cs="Arial"/>
                <w:b/>
                <w:bCs/>
                <w:sz w:val="24"/>
                <w:szCs w:val="32"/>
              </w:rPr>
              <w:t>Important information for applicants</w:t>
            </w:r>
          </w:p>
          <w:p w14:paraId="77073D43" w14:textId="15FED18F" w:rsidR="00311B8F" w:rsidRDefault="0079460D" w:rsidP="00CB3244">
            <w:pPr>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 xml:space="preserve">Applications can be made using the Department of </w:t>
            </w:r>
            <w:r w:rsidR="00C73F12">
              <w:rPr>
                <w:rFonts w:ascii="Arial" w:eastAsia="Times New Roman" w:hAnsi="Arial" w:cs="Arial"/>
                <w:sz w:val="20"/>
                <w:szCs w:val="24"/>
              </w:rPr>
              <w:t xml:space="preserve">the </w:t>
            </w:r>
            <w:r w:rsidRPr="005562EE">
              <w:rPr>
                <w:rFonts w:ascii="Arial" w:eastAsia="Times New Roman" w:hAnsi="Arial" w:cs="Arial"/>
                <w:sz w:val="20"/>
                <w:szCs w:val="24"/>
              </w:rPr>
              <w:t>Environment</w:t>
            </w:r>
            <w:r w:rsidR="00C73F12">
              <w:rPr>
                <w:rFonts w:ascii="Arial" w:eastAsia="Times New Roman" w:hAnsi="Arial" w:cs="Arial"/>
                <w:sz w:val="20"/>
                <w:szCs w:val="24"/>
              </w:rPr>
              <w:t xml:space="preserve">, </w:t>
            </w:r>
            <w:r w:rsidR="00A055A5">
              <w:rPr>
                <w:rFonts w:ascii="Arial" w:eastAsia="Times New Roman" w:hAnsi="Arial" w:cs="Arial"/>
                <w:sz w:val="20"/>
                <w:szCs w:val="24"/>
              </w:rPr>
              <w:t xml:space="preserve">Tourism, </w:t>
            </w:r>
            <w:r w:rsidR="00C73F12">
              <w:rPr>
                <w:rFonts w:ascii="Arial" w:eastAsia="Times New Roman" w:hAnsi="Arial" w:cs="Arial"/>
                <w:sz w:val="20"/>
                <w:szCs w:val="24"/>
              </w:rPr>
              <w:t xml:space="preserve">Science and </w:t>
            </w:r>
            <w:r w:rsidR="00A055A5">
              <w:rPr>
                <w:rFonts w:ascii="Arial" w:eastAsia="Times New Roman" w:hAnsi="Arial" w:cs="Arial"/>
                <w:sz w:val="20"/>
                <w:szCs w:val="24"/>
              </w:rPr>
              <w:t xml:space="preserve">Innovation </w:t>
            </w:r>
            <w:r w:rsidRPr="005562EE">
              <w:rPr>
                <w:rFonts w:ascii="Arial" w:eastAsia="Times New Roman" w:hAnsi="Arial" w:cs="Arial"/>
                <w:sz w:val="20"/>
                <w:szCs w:val="24"/>
              </w:rPr>
              <w:t xml:space="preserve">(the department) digital platform for online services and transactions. </w:t>
            </w:r>
          </w:p>
          <w:p w14:paraId="75042D09" w14:textId="3B278ADE" w:rsidR="002A7AEB" w:rsidRPr="005562EE" w:rsidRDefault="0079460D" w:rsidP="005766A8">
            <w:pPr>
              <w:spacing w:after="120" w:line="280" w:lineRule="exact"/>
              <w:rPr>
                <w:rFonts w:ascii="Arial" w:eastAsia="Times New Roman" w:hAnsi="Arial" w:cs="Arial"/>
                <w:sz w:val="20"/>
                <w:szCs w:val="24"/>
              </w:rPr>
            </w:pPr>
            <w:r w:rsidRPr="005562EE">
              <w:rPr>
                <w:rFonts w:ascii="Arial" w:eastAsia="Times New Roman" w:hAnsi="Arial" w:cs="Arial"/>
                <w:sz w:val="20"/>
                <w:szCs w:val="24"/>
              </w:rPr>
              <w:t xml:space="preserve">Visit </w:t>
            </w:r>
            <w:hyperlink r:id="rId13" w:history="1">
              <w:r w:rsidR="00C424D1" w:rsidRPr="005562EE">
                <w:rPr>
                  <w:rFonts w:ascii="Arial" w:eastAsia="Times New Roman" w:hAnsi="Arial" w:cs="Arial"/>
                  <w:color w:val="0000FF"/>
                  <w:sz w:val="20"/>
                  <w:szCs w:val="24"/>
                  <w:u w:val="single"/>
                </w:rPr>
                <w:t>https://www.business.qld.gov.au/running-business/environment/online-services</w:t>
              </w:r>
            </w:hyperlink>
            <w:r w:rsidRPr="005562EE">
              <w:rPr>
                <w:rFonts w:ascii="Arial" w:eastAsia="Times New Roman" w:hAnsi="Arial" w:cs="Arial"/>
                <w:sz w:val="20"/>
                <w:szCs w:val="24"/>
              </w:rPr>
              <w:t xml:space="preserve"> for more information.</w:t>
            </w:r>
          </w:p>
          <w:p w14:paraId="3C40A37D" w14:textId="40758A7C" w:rsidR="002A7AEB" w:rsidRPr="005562EE" w:rsidRDefault="0079460D" w:rsidP="00CB3244">
            <w:pPr>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 xml:space="preserve">If you do not want to use the department’s </w:t>
            </w:r>
            <w:r w:rsidR="00F33BF2">
              <w:rPr>
                <w:rFonts w:ascii="Arial" w:eastAsia="Times New Roman" w:hAnsi="Arial" w:cs="Arial"/>
                <w:sz w:val="20"/>
                <w:szCs w:val="24"/>
              </w:rPr>
              <w:t>o</w:t>
            </w:r>
            <w:r w:rsidRPr="005562EE">
              <w:rPr>
                <w:rFonts w:ascii="Arial" w:eastAsia="Times New Roman" w:hAnsi="Arial" w:cs="Arial"/>
                <w:sz w:val="20"/>
                <w:szCs w:val="24"/>
              </w:rPr>
              <w:t xml:space="preserve">nline </w:t>
            </w:r>
            <w:r w:rsidR="00F33BF2">
              <w:rPr>
                <w:rFonts w:ascii="Arial" w:eastAsia="Times New Roman" w:hAnsi="Arial" w:cs="Arial"/>
                <w:sz w:val="20"/>
                <w:szCs w:val="24"/>
              </w:rPr>
              <w:t>s</w:t>
            </w:r>
            <w:r w:rsidRPr="005562EE">
              <w:rPr>
                <w:rFonts w:ascii="Arial" w:eastAsia="Times New Roman" w:hAnsi="Arial" w:cs="Arial"/>
                <w:sz w:val="20"/>
                <w:szCs w:val="24"/>
              </w:rPr>
              <w:t>ervices, this form can be used to apply for a new standard, specialised or advanced</w:t>
            </w:r>
            <w:r w:rsidR="00B73C80" w:rsidRPr="005562EE">
              <w:rPr>
                <w:rFonts w:ascii="Arial" w:eastAsia="Times New Roman" w:hAnsi="Arial" w:cs="Arial"/>
                <w:sz w:val="20"/>
                <w:szCs w:val="24"/>
              </w:rPr>
              <w:t xml:space="preserve"> native animal keeping</w:t>
            </w:r>
            <w:r w:rsidRPr="005562EE">
              <w:rPr>
                <w:rFonts w:ascii="Arial" w:eastAsia="Times New Roman" w:hAnsi="Arial" w:cs="Arial"/>
                <w:sz w:val="20"/>
                <w:szCs w:val="24"/>
              </w:rPr>
              <w:t xml:space="preserve"> licence by applicants that are 18 years or older</w:t>
            </w:r>
            <w:r w:rsidR="00B73C80" w:rsidRPr="005562EE">
              <w:rPr>
                <w:rFonts w:ascii="Arial" w:eastAsia="Times New Roman" w:hAnsi="Arial" w:cs="Arial"/>
                <w:sz w:val="20"/>
                <w:szCs w:val="24"/>
              </w:rPr>
              <w:t>.</w:t>
            </w:r>
          </w:p>
          <w:p w14:paraId="16CCB792" w14:textId="77777777" w:rsidR="002A7AEB" w:rsidRPr="005562EE" w:rsidRDefault="0079460D" w:rsidP="00CB3244">
            <w:pPr>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If you are under 18</w:t>
            </w:r>
            <w:r w:rsidR="00A06759" w:rsidRPr="005562EE">
              <w:rPr>
                <w:rFonts w:ascii="Arial" w:eastAsia="Times New Roman" w:hAnsi="Arial" w:cs="Arial"/>
                <w:sz w:val="20"/>
                <w:szCs w:val="24"/>
              </w:rPr>
              <w:t xml:space="preserve"> years, </w:t>
            </w:r>
            <w:r w:rsidRPr="005562EE">
              <w:rPr>
                <w:rFonts w:ascii="Arial" w:eastAsia="Times New Roman" w:hAnsi="Arial" w:cs="Arial"/>
                <w:sz w:val="20"/>
                <w:szCs w:val="24"/>
              </w:rPr>
              <w:t xml:space="preserve">please use the </w:t>
            </w:r>
            <w:r w:rsidR="00D954C0" w:rsidRPr="005562EE">
              <w:rPr>
                <w:rFonts w:ascii="Arial" w:eastAsia="Times New Roman" w:hAnsi="Arial" w:cs="Arial"/>
                <w:sz w:val="20"/>
                <w:szCs w:val="24"/>
              </w:rPr>
              <w:t>paper-based</w:t>
            </w:r>
            <w:r w:rsidRPr="005562EE">
              <w:rPr>
                <w:rFonts w:ascii="Arial" w:eastAsia="Times New Roman" w:hAnsi="Arial" w:cs="Arial"/>
                <w:sz w:val="20"/>
                <w:szCs w:val="24"/>
              </w:rPr>
              <w:t xml:space="preserve"> form specifically for applicants aged between 13 and 17 years of age</w:t>
            </w:r>
            <w:r w:rsidR="00A06759" w:rsidRPr="005562EE">
              <w:rPr>
                <w:rFonts w:ascii="Arial" w:eastAsia="Times New Roman" w:hAnsi="Arial" w:cs="Arial"/>
                <w:sz w:val="20"/>
                <w:szCs w:val="24"/>
              </w:rPr>
              <w:t xml:space="preserve"> “Application form – Standard, specialised or advanced licence (for a child aged between 13 and 17 years of age).”</w:t>
            </w:r>
          </w:p>
          <w:p w14:paraId="46AB289E" w14:textId="77777777" w:rsidR="002A7AEB" w:rsidRPr="005562EE" w:rsidRDefault="0079460D" w:rsidP="00CB3244">
            <w:pPr>
              <w:spacing w:after="120" w:line="280" w:lineRule="exact"/>
              <w:jc w:val="both"/>
              <w:rPr>
                <w:rFonts w:ascii="Arial" w:eastAsia="Times New Roman" w:hAnsi="Arial" w:cs="Arial"/>
                <w:b/>
                <w:bCs/>
                <w:sz w:val="20"/>
                <w:szCs w:val="24"/>
              </w:rPr>
            </w:pPr>
            <w:r w:rsidRPr="005562EE">
              <w:rPr>
                <w:rFonts w:ascii="Arial" w:eastAsia="Times New Roman" w:hAnsi="Arial" w:cs="Arial"/>
                <w:sz w:val="20"/>
                <w:szCs w:val="24"/>
              </w:rPr>
              <w:t xml:space="preserve">Information requested will enable your application to be processed as prescribed by the </w:t>
            </w:r>
            <w:r w:rsidRPr="005562EE">
              <w:rPr>
                <w:rFonts w:ascii="Arial" w:eastAsia="Times New Roman" w:hAnsi="Arial" w:cs="Arial"/>
                <w:i/>
                <w:iCs/>
                <w:sz w:val="20"/>
                <w:szCs w:val="24"/>
              </w:rPr>
              <w:t xml:space="preserve">Nature Conservation Act 1992 </w:t>
            </w:r>
            <w:r w:rsidRPr="005562EE">
              <w:rPr>
                <w:rFonts w:ascii="Arial" w:eastAsia="Times New Roman" w:hAnsi="Arial" w:cs="Arial"/>
                <w:iCs/>
                <w:sz w:val="20"/>
                <w:szCs w:val="24"/>
              </w:rPr>
              <w:t>(the Act)</w:t>
            </w:r>
            <w:r w:rsidRPr="005562EE">
              <w:rPr>
                <w:rFonts w:ascii="Arial" w:eastAsia="Times New Roman" w:hAnsi="Arial" w:cs="Arial"/>
                <w:i/>
                <w:iCs/>
                <w:sz w:val="20"/>
                <w:szCs w:val="24"/>
              </w:rPr>
              <w:t>.</w:t>
            </w:r>
            <w:r w:rsidRPr="005562EE">
              <w:rPr>
                <w:rFonts w:ascii="Arial" w:eastAsia="Times New Roman" w:hAnsi="Arial" w:cs="Arial"/>
                <w:sz w:val="20"/>
                <w:szCs w:val="24"/>
              </w:rPr>
              <w:t xml:space="preserve"> Your application must be assessed, and a licence granted by the chief executive before you can proceed with the proposed activity. </w:t>
            </w:r>
            <w:r w:rsidRPr="005562EE">
              <w:rPr>
                <w:rFonts w:ascii="Arial" w:eastAsia="Times New Roman" w:hAnsi="Arial" w:cs="Arial"/>
                <w:b/>
                <w:sz w:val="20"/>
                <w:szCs w:val="24"/>
              </w:rPr>
              <w:t>Your application may take up to 40 business days to process.</w:t>
            </w:r>
          </w:p>
          <w:p w14:paraId="2F42014D" w14:textId="03EB2AFE" w:rsidR="00A06759" w:rsidRPr="005562EE" w:rsidRDefault="0079460D" w:rsidP="00CB3244">
            <w:pPr>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Before lodging this application,</w:t>
            </w:r>
            <w:r w:rsidR="00C424D1" w:rsidRPr="005562EE">
              <w:rPr>
                <w:rFonts w:ascii="Arial" w:eastAsia="Times New Roman" w:hAnsi="Arial" w:cs="Arial"/>
                <w:sz w:val="20"/>
                <w:szCs w:val="24"/>
              </w:rPr>
              <w:t xml:space="preserve"> please read the information materials available on the department’s website at </w:t>
            </w:r>
            <w:hyperlink r:id="rId14" w:history="1">
              <w:r w:rsidR="00F36000" w:rsidRPr="005562EE">
                <w:rPr>
                  <w:rStyle w:val="Hyperlink"/>
                  <w:rFonts w:ascii="Arial" w:eastAsia="Times New Roman" w:hAnsi="Arial" w:cs="Arial"/>
                  <w:sz w:val="20"/>
                  <w:szCs w:val="24"/>
                </w:rPr>
                <w:t>https://www.qld.gov.au/environment/plants-animals/wildlife-permits/permit-types/keeping-native-animals</w:t>
              </w:r>
            </w:hyperlink>
          </w:p>
          <w:p w14:paraId="1238C0E4" w14:textId="6BBA27AC" w:rsidR="002A7AEB" w:rsidRPr="005562EE" w:rsidRDefault="0079460D" w:rsidP="00CB3244">
            <w:pPr>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 xml:space="preserve">You should be familiar with the requirements of the Act and regulations available </w:t>
            </w:r>
            <w:r w:rsidR="00BE7676">
              <w:rPr>
                <w:rFonts w:ascii="Arial" w:eastAsia="Times New Roman" w:hAnsi="Arial" w:cs="Arial"/>
                <w:sz w:val="20"/>
                <w:szCs w:val="24"/>
              </w:rPr>
              <w:t>on</w:t>
            </w:r>
            <w:r w:rsidRPr="005562EE">
              <w:rPr>
                <w:rFonts w:ascii="Arial" w:eastAsia="Times New Roman" w:hAnsi="Arial" w:cs="Arial"/>
                <w:sz w:val="20"/>
                <w:szCs w:val="24"/>
              </w:rPr>
              <w:t xml:space="preserve"> </w:t>
            </w:r>
            <w:bookmarkStart w:id="1" w:name="_Hlk117173957"/>
            <w:r w:rsidRPr="005562EE">
              <w:rPr>
                <w:rFonts w:ascii="Arial" w:eastAsia="Times New Roman" w:hAnsi="Arial" w:cs="Arial"/>
                <w:sz w:val="20"/>
                <w:szCs w:val="24"/>
              </w:rPr>
              <w:t>the</w:t>
            </w:r>
            <w:r w:rsidR="00BE7676">
              <w:rPr>
                <w:rFonts w:ascii="Arial" w:eastAsia="Times New Roman" w:hAnsi="Arial" w:cs="Arial"/>
                <w:sz w:val="20"/>
                <w:szCs w:val="24"/>
              </w:rPr>
              <w:t xml:space="preserve"> </w:t>
            </w:r>
            <w:r w:rsidR="00BE7676" w:rsidRPr="00BE7676">
              <w:rPr>
                <w:rFonts w:ascii="Arial" w:eastAsia="Times New Roman" w:hAnsi="Arial" w:cs="Arial"/>
                <w:sz w:val="20"/>
                <w:szCs w:val="24"/>
              </w:rPr>
              <w:t>Office of Queensland Parliamentary Counsel</w:t>
            </w:r>
            <w:r w:rsidR="00BE7676">
              <w:rPr>
                <w:rFonts w:ascii="Arial" w:eastAsia="Times New Roman" w:hAnsi="Arial" w:cs="Arial"/>
                <w:sz w:val="20"/>
                <w:szCs w:val="24"/>
              </w:rPr>
              <w:t xml:space="preserve"> website at </w:t>
            </w:r>
            <w:r w:rsidRPr="005562EE">
              <w:rPr>
                <w:rFonts w:ascii="Arial" w:eastAsia="Times New Roman" w:hAnsi="Arial" w:cs="Arial"/>
                <w:sz w:val="20"/>
                <w:szCs w:val="24"/>
              </w:rPr>
              <w:t xml:space="preserve"> </w:t>
            </w:r>
            <w:hyperlink r:id="rId15" w:history="1">
              <w:r w:rsidR="00BE7676">
                <w:rPr>
                  <w:rFonts w:ascii="Arial" w:eastAsia="Times New Roman" w:hAnsi="Arial" w:cs="Arial"/>
                  <w:color w:val="1D659C"/>
                  <w:sz w:val="20"/>
                  <w:szCs w:val="20"/>
                  <w:u w:val="single"/>
                  <w:bdr w:val="none" w:sz="0" w:space="0" w:color="auto" w:frame="1"/>
                  <w:lang w:eastAsia="en-AU"/>
                </w:rPr>
                <w:t>https://www.legislation.qld.gov.au/</w:t>
              </w:r>
            </w:hyperlink>
            <w:bookmarkEnd w:id="1"/>
            <w:r w:rsidRPr="005562EE">
              <w:rPr>
                <w:rFonts w:ascii="Arial" w:eastAsia="Times New Roman" w:hAnsi="Arial" w:cs="Arial"/>
                <w:sz w:val="20"/>
                <w:szCs w:val="24"/>
              </w:rPr>
              <w:t xml:space="preserve"> If you have queries about how to complete this form correctly or need guidance contact Permits and Licensing on </w:t>
            </w:r>
            <w:r w:rsidRPr="005562EE">
              <w:rPr>
                <w:rFonts w:ascii="Arial" w:eastAsia="Times New Roman" w:hAnsi="Arial" w:cs="Arial"/>
                <w:b/>
                <w:sz w:val="20"/>
                <w:szCs w:val="24"/>
              </w:rPr>
              <w:t>1300 130 372 option 4</w:t>
            </w:r>
            <w:r w:rsidRPr="005562EE">
              <w:rPr>
                <w:rFonts w:ascii="Arial" w:eastAsia="Times New Roman" w:hAnsi="Arial" w:cs="Arial"/>
                <w:sz w:val="20"/>
                <w:szCs w:val="24"/>
              </w:rPr>
              <w:t xml:space="preserve">. </w:t>
            </w:r>
          </w:p>
        </w:tc>
      </w:tr>
    </w:tbl>
    <w:p w14:paraId="6433EA13" w14:textId="77777777" w:rsidR="00F36A59" w:rsidRPr="005562EE" w:rsidRDefault="0079460D" w:rsidP="00CB3244">
      <w:pPr>
        <w:keepNext/>
        <w:widowControl w:val="0"/>
        <w:spacing w:before="240" w:after="120" w:line="280" w:lineRule="exact"/>
        <w:jc w:val="both"/>
        <w:outlineLvl w:val="0"/>
        <w:rPr>
          <w:rFonts w:ascii="Arial" w:eastAsia="Times New Roman" w:hAnsi="Arial" w:cs="Arial"/>
          <w:b/>
          <w:bCs/>
          <w:sz w:val="24"/>
          <w:szCs w:val="32"/>
        </w:rPr>
      </w:pPr>
      <w:r w:rsidRPr="005562EE">
        <w:rPr>
          <w:rFonts w:ascii="Arial" w:eastAsia="Times New Roman" w:hAnsi="Arial" w:cs="Arial"/>
          <w:b/>
          <w:bCs/>
          <w:sz w:val="24"/>
          <w:szCs w:val="32"/>
        </w:rPr>
        <w:t>Terms and Conditions</w:t>
      </w:r>
    </w:p>
    <w:p w14:paraId="36A7CFDE" w14:textId="77777777" w:rsidR="005C6E65"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b/>
          <w:bCs/>
          <w:color w:val="000000"/>
          <w:sz w:val="20"/>
          <w:szCs w:val="20"/>
          <w:lang w:eastAsia="en-AU"/>
        </w:rPr>
        <w:t>Permits, licences and authorities</w:t>
      </w:r>
      <w:r w:rsidRPr="005562EE">
        <w:rPr>
          <w:rFonts w:ascii="Arial" w:eastAsia="Times New Roman" w:hAnsi="Arial" w:cs="Arial"/>
          <w:color w:val="000000"/>
          <w:sz w:val="20"/>
          <w:szCs w:val="20"/>
          <w:lang w:eastAsia="en-AU"/>
        </w:rPr>
        <w:t xml:space="preserve"> </w:t>
      </w:r>
    </w:p>
    <w:p w14:paraId="5EDE3FE1" w14:textId="77777777"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Queensland's native wildlife is protected by legislation that aims to conserve biodiversity by protecting native plants and animals and their habitat. All native </w:t>
      </w:r>
      <w:r w:rsidR="002A7AEB" w:rsidRPr="005562EE">
        <w:rPr>
          <w:rFonts w:ascii="Arial" w:eastAsia="Times New Roman" w:hAnsi="Arial" w:cs="Arial"/>
          <w:color w:val="000000"/>
          <w:sz w:val="20"/>
          <w:szCs w:val="20"/>
          <w:lang w:eastAsia="en-AU"/>
        </w:rPr>
        <w:t xml:space="preserve">plants, </w:t>
      </w:r>
      <w:r w:rsidRPr="005562EE">
        <w:rPr>
          <w:rFonts w:ascii="Arial" w:eastAsia="Times New Roman" w:hAnsi="Arial" w:cs="Arial"/>
          <w:color w:val="000000"/>
          <w:sz w:val="20"/>
          <w:szCs w:val="20"/>
          <w:lang w:eastAsia="en-AU"/>
        </w:rPr>
        <w:t>birds, reptiles, mammals</w:t>
      </w:r>
      <w:r w:rsidR="002A7AEB" w:rsidRPr="005562EE">
        <w:rPr>
          <w:rFonts w:ascii="Arial" w:eastAsia="Times New Roman" w:hAnsi="Arial" w:cs="Arial"/>
          <w:color w:val="000000"/>
          <w:sz w:val="20"/>
          <w:szCs w:val="20"/>
          <w:lang w:eastAsia="en-AU"/>
        </w:rPr>
        <w:t>,</w:t>
      </w:r>
      <w:r w:rsidRPr="005562EE">
        <w:rPr>
          <w:rFonts w:ascii="Arial" w:eastAsia="Times New Roman" w:hAnsi="Arial" w:cs="Arial"/>
          <w:color w:val="000000"/>
          <w:sz w:val="20"/>
          <w:szCs w:val="20"/>
          <w:lang w:eastAsia="en-AU"/>
        </w:rPr>
        <w:t xml:space="preserve"> and amphibians are protected, along with some invertebrates</w:t>
      </w:r>
      <w:r w:rsidR="00A06759" w:rsidRPr="005562EE">
        <w:rPr>
          <w:rFonts w:ascii="Arial" w:eastAsia="Times New Roman" w:hAnsi="Arial" w:cs="Arial"/>
          <w:color w:val="000000"/>
          <w:sz w:val="20"/>
          <w:szCs w:val="20"/>
          <w:lang w:eastAsia="en-AU"/>
        </w:rPr>
        <w:t xml:space="preserve">, </w:t>
      </w:r>
      <w:r w:rsidRPr="005562EE">
        <w:rPr>
          <w:rFonts w:ascii="Arial" w:eastAsia="Times New Roman" w:hAnsi="Arial" w:cs="Arial"/>
          <w:color w:val="000000"/>
          <w:sz w:val="20"/>
          <w:szCs w:val="20"/>
          <w:lang w:eastAsia="en-AU"/>
        </w:rPr>
        <w:t>freshwater fish</w:t>
      </w:r>
      <w:r w:rsidR="00A06759" w:rsidRPr="005562EE">
        <w:rPr>
          <w:rFonts w:ascii="Arial" w:eastAsia="Times New Roman" w:hAnsi="Arial" w:cs="Arial"/>
          <w:color w:val="000000"/>
          <w:sz w:val="20"/>
          <w:szCs w:val="20"/>
          <w:lang w:eastAsia="en-AU"/>
        </w:rPr>
        <w:t>, the estuary stingray,</w:t>
      </w:r>
      <w:r w:rsidRPr="005562EE">
        <w:rPr>
          <w:rFonts w:ascii="Arial" w:eastAsia="Times New Roman" w:hAnsi="Arial" w:cs="Arial"/>
          <w:color w:val="000000"/>
          <w:sz w:val="20"/>
          <w:szCs w:val="20"/>
          <w:lang w:eastAsia="en-AU"/>
        </w:rPr>
        <w:t xml:space="preserve"> and the grey nurse shark. </w:t>
      </w:r>
    </w:p>
    <w:p w14:paraId="0F45787A" w14:textId="6FE8361C"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lastRenderedPageBreak/>
        <w:t xml:space="preserve">Other aquatic species are protected by the </w:t>
      </w:r>
      <w:hyperlink r:id="rId16" w:history="1">
        <w:r w:rsidRPr="005562EE">
          <w:rPr>
            <w:rFonts w:ascii="Arial" w:eastAsia="Times New Roman" w:hAnsi="Arial" w:cs="Arial"/>
            <w:color w:val="1D659C"/>
            <w:sz w:val="20"/>
            <w:szCs w:val="20"/>
            <w:u w:val="single"/>
            <w:bdr w:val="none" w:sz="0" w:space="0" w:color="auto" w:frame="1"/>
            <w:lang w:eastAsia="en-AU"/>
          </w:rPr>
          <w:t xml:space="preserve">Department of </w:t>
        </w:r>
        <w:r w:rsidR="00A26997">
          <w:rPr>
            <w:rFonts w:ascii="Arial" w:eastAsia="Times New Roman" w:hAnsi="Arial" w:cs="Arial"/>
            <w:color w:val="1D659C"/>
            <w:sz w:val="20"/>
            <w:szCs w:val="20"/>
            <w:u w:val="single"/>
            <w:bdr w:val="none" w:sz="0" w:space="0" w:color="auto" w:frame="1"/>
            <w:lang w:eastAsia="en-AU"/>
          </w:rPr>
          <w:t>Primary Industries</w:t>
        </w:r>
      </w:hyperlink>
      <w:r w:rsidRPr="005562EE">
        <w:rPr>
          <w:rFonts w:ascii="Arial" w:eastAsia="Times New Roman" w:hAnsi="Arial" w:cs="Arial"/>
          <w:color w:val="000000"/>
          <w:sz w:val="20"/>
          <w:szCs w:val="20"/>
          <w:lang w:eastAsia="en-AU"/>
        </w:rPr>
        <w:t xml:space="preserve">, the </w:t>
      </w:r>
      <w:hyperlink r:id="rId17" w:history="1">
        <w:r w:rsidRPr="005562EE">
          <w:rPr>
            <w:rFonts w:ascii="Arial" w:eastAsia="Times New Roman" w:hAnsi="Arial" w:cs="Arial"/>
            <w:color w:val="1D659C"/>
            <w:sz w:val="20"/>
            <w:szCs w:val="20"/>
            <w:u w:val="single"/>
            <w:bdr w:val="none" w:sz="0" w:space="0" w:color="auto" w:frame="1"/>
            <w:lang w:eastAsia="en-AU"/>
          </w:rPr>
          <w:t>Great Barrier Reef Marine Park Authority</w:t>
        </w:r>
      </w:hyperlink>
      <w:r w:rsidRPr="005562EE">
        <w:rPr>
          <w:rFonts w:ascii="Arial" w:eastAsia="Times New Roman" w:hAnsi="Arial" w:cs="Arial"/>
          <w:color w:val="000000"/>
          <w:sz w:val="20"/>
          <w:szCs w:val="20"/>
          <w:lang w:eastAsia="en-AU"/>
        </w:rPr>
        <w:t xml:space="preserve"> and the Australian Government. </w:t>
      </w:r>
    </w:p>
    <w:p w14:paraId="772B9CB6" w14:textId="77777777"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A licensing system helps us protect native wildlife species. By regulating the sustainable taking, keeping, </w:t>
      </w:r>
      <w:r w:rsidR="00D954C0" w:rsidRPr="005562EE">
        <w:rPr>
          <w:rFonts w:ascii="Arial" w:eastAsia="Times New Roman" w:hAnsi="Arial" w:cs="Arial"/>
          <w:color w:val="000000"/>
          <w:sz w:val="20"/>
          <w:szCs w:val="20"/>
          <w:lang w:eastAsia="en-AU"/>
        </w:rPr>
        <w:t>using,</w:t>
      </w:r>
      <w:r w:rsidRPr="005562EE">
        <w:rPr>
          <w:rFonts w:ascii="Arial" w:eastAsia="Times New Roman" w:hAnsi="Arial" w:cs="Arial"/>
          <w:color w:val="000000"/>
          <w:sz w:val="20"/>
          <w:szCs w:val="20"/>
          <w:lang w:eastAsia="en-AU"/>
        </w:rPr>
        <w:t xml:space="preserve"> or moving of native animals we contribute to the maintenance of viable wild populations of plants and animals. </w:t>
      </w:r>
    </w:p>
    <w:p w14:paraId="5F27DB64" w14:textId="77777777"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The type of approval(s) you will need depends upon a number of things, including:</w:t>
      </w:r>
    </w:p>
    <w:p w14:paraId="17186D1D" w14:textId="77777777" w:rsidR="00407D2B" w:rsidRPr="005562EE" w:rsidRDefault="0079460D" w:rsidP="00CB3244">
      <w:pPr>
        <w:numPr>
          <w:ilvl w:val="0"/>
          <w:numId w:val="2"/>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The nature and purpose of your proposed activity; </w:t>
      </w:r>
    </w:p>
    <w:p w14:paraId="1F1EA696" w14:textId="77777777" w:rsidR="00407D2B" w:rsidRPr="005562EE" w:rsidRDefault="0079460D" w:rsidP="00CB3244">
      <w:pPr>
        <w:numPr>
          <w:ilvl w:val="0"/>
          <w:numId w:val="2"/>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The tenure of the area in which you intend to undertake your activity; and </w:t>
      </w:r>
    </w:p>
    <w:p w14:paraId="75E9930B" w14:textId="77777777" w:rsidR="00407D2B" w:rsidRPr="005562EE" w:rsidRDefault="0079460D" w:rsidP="00CB3244">
      <w:pPr>
        <w:numPr>
          <w:ilvl w:val="0"/>
          <w:numId w:val="2"/>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The species of wildlife concerned. </w:t>
      </w:r>
    </w:p>
    <w:p w14:paraId="1CBB02F0" w14:textId="77777777"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To apply for permits:</w:t>
      </w:r>
    </w:p>
    <w:p w14:paraId="4D6C6111" w14:textId="23641FEF" w:rsidR="00407D2B" w:rsidRPr="005562EE" w:rsidRDefault="0079460D" w:rsidP="00CB3244">
      <w:pPr>
        <w:numPr>
          <w:ilvl w:val="0"/>
          <w:numId w:val="3"/>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within the protected area estate (</w:t>
      </w:r>
      <w:r w:rsidR="005E05EE" w:rsidRPr="005562EE">
        <w:rPr>
          <w:rFonts w:ascii="Arial" w:eastAsia="Times New Roman" w:hAnsi="Arial" w:cs="Arial"/>
          <w:color w:val="000000"/>
          <w:sz w:val="20"/>
          <w:szCs w:val="20"/>
          <w:lang w:eastAsia="en-AU"/>
        </w:rPr>
        <w:t>including</w:t>
      </w:r>
      <w:r w:rsidRPr="005562EE">
        <w:rPr>
          <w:rFonts w:ascii="Arial" w:eastAsia="Times New Roman" w:hAnsi="Arial" w:cs="Arial"/>
          <w:color w:val="000000"/>
          <w:sz w:val="20"/>
          <w:szCs w:val="20"/>
          <w:lang w:eastAsia="en-AU"/>
        </w:rPr>
        <w:t xml:space="preserve"> nature refuges and special wildlife reserves) as defined in the Act (e.g. national park, national park [Aboriginal land], national park [Torres Strait Island land]); or</w:t>
      </w:r>
    </w:p>
    <w:p w14:paraId="51D4A5A3" w14:textId="77777777" w:rsidR="00407D2B" w:rsidRPr="005562EE" w:rsidRDefault="0079460D" w:rsidP="00CB3244">
      <w:pPr>
        <w:numPr>
          <w:ilvl w:val="0"/>
          <w:numId w:val="3"/>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within a marine park under the </w:t>
      </w:r>
      <w:r w:rsidRPr="005562EE">
        <w:rPr>
          <w:rFonts w:ascii="Arial" w:eastAsia="Times New Roman" w:hAnsi="Arial" w:cs="Arial"/>
          <w:i/>
          <w:color w:val="000000"/>
          <w:sz w:val="20"/>
          <w:szCs w:val="20"/>
          <w:lang w:eastAsia="en-AU"/>
        </w:rPr>
        <w:t>Marine Parks Act 2004</w:t>
      </w:r>
      <w:r w:rsidRPr="005562EE">
        <w:rPr>
          <w:rFonts w:ascii="Arial" w:eastAsia="Times New Roman" w:hAnsi="Arial" w:cs="Arial"/>
          <w:color w:val="000000"/>
          <w:sz w:val="20"/>
          <w:szCs w:val="20"/>
          <w:lang w:eastAsia="en-AU"/>
        </w:rPr>
        <w:t>; or</w:t>
      </w:r>
    </w:p>
    <w:p w14:paraId="65E33D99" w14:textId="77777777" w:rsidR="00A06759" w:rsidRPr="005562EE" w:rsidRDefault="0079460D" w:rsidP="00CB3244">
      <w:pPr>
        <w:numPr>
          <w:ilvl w:val="0"/>
          <w:numId w:val="3"/>
        </w:num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within State forest estate under the </w:t>
      </w:r>
      <w:r w:rsidRPr="005562EE">
        <w:rPr>
          <w:rFonts w:ascii="Arial" w:eastAsia="Times New Roman" w:hAnsi="Arial" w:cs="Arial"/>
          <w:i/>
          <w:color w:val="000000"/>
          <w:sz w:val="20"/>
          <w:szCs w:val="20"/>
          <w:lang w:eastAsia="en-AU"/>
        </w:rPr>
        <w:t>Forestry Act 1959</w:t>
      </w:r>
      <w:r w:rsidRPr="005562EE">
        <w:rPr>
          <w:rFonts w:ascii="Arial" w:eastAsia="Times New Roman" w:hAnsi="Arial" w:cs="Arial"/>
          <w:color w:val="000000"/>
          <w:sz w:val="20"/>
          <w:szCs w:val="20"/>
          <w:lang w:eastAsia="en-AU"/>
        </w:rPr>
        <w:t xml:space="preserve"> (e.g. state forests and timber reserves).</w:t>
      </w:r>
    </w:p>
    <w:p w14:paraId="59BEF930" w14:textId="19DC01F9"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P</w:t>
      </w:r>
      <w:r w:rsidR="00E70E9C" w:rsidRPr="005562EE">
        <w:rPr>
          <w:rFonts w:ascii="Arial" w:eastAsia="Times New Roman" w:hAnsi="Arial" w:cs="Arial"/>
          <w:color w:val="000000"/>
          <w:sz w:val="20"/>
          <w:szCs w:val="20"/>
          <w:lang w:eastAsia="en-AU"/>
        </w:rPr>
        <w:t xml:space="preserve">lease contact Queensland Parks and Wildlife Service (QPWS) at </w:t>
      </w:r>
      <w:hyperlink r:id="rId18" w:history="1">
        <w:r w:rsidR="00B97EE0">
          <w:rPr>
            <w:rFonts w:ascii="Arial" w:eastAsia="Times New Roman" w:hAnsi="Arial" w:cs="Arial"/>
            <w:color w:val="0000FF"/>
            <w:sz w:val="20"/>
            <w:szCs w:val="20"/>
            <w:u w:val="single"/>
            <w:lang w:eastAsia="en-AU"/>
          </w:rPr>
          <w:t>parkaccess@detsi.qld.gov.au</w:t>
        </w:r>
      </w:hyperlink>
      <w:r w:rsidR="00E70E9C" w:rsidRPr="005562EE">
        <w:rPr>
          <w:rFonts w:ascii="Arial" w:eastAsia="Times New Roman" w:hAnsi="Arial" w:cs="Arial"/>
          <w:color w:val="000000"/>
          <w:sz w:val="20"/>
          <w:szCs w:val="20"/>
          <w:lang w:eastAsia="en-AU"/>
        </w:rPr>
        <w:t xml:space="preserve"> </w:t>
      </w:r>
    </w:p>
    <w:p w14:paraId="7EE9A677" w14:textId="1F026809" w:rsidR="00BE7676" w:rsidRDefault="0079460D" w:rsidP="00CB3244">
      <w:pPr>
        <w:shd w:val="clear" w:color="auto" w:fill="FFFFFF"/>
        <w:spacing w:before="120" w:after="120" w:line="280" w:lineRule="exact"/>
        <w:jc w:val="both"/>
        <w:rPr>
          <w:rFonts w:ascii="Arial" w:eastAsia="Times New Roman" w:hAnsi="Arial" w:cs="Arial"/>
          <w:color w:val="1D659C"/>
          <w:sz w:val="20"/>
          <w:szCs w:val="20"/>
          <w:u w:val="single"/>
          <w:bdr w:val="none" w:sz="0" w:space="0" w:color="auto" w:frame="1"/>
          <w:lang w:eastAsia="en-AU"/>
        </w:rPr>
      </w:pPr>
      <w:r w:rsidRPr="005562EE">
        <w:rPr>
          <w:rFonts w:ascii="Arial" w:eastAsia="Times New Roman" w:hAnsi="Arial" w:cs="Arial"/>
          <w:color w:val="000000"/>
          <w:sz w:val="20"/>
          <w:szCs w:val="20"/>
          <w:lang w:eastAsia="en-AU"/>
        </w:rPr>
        <w:t xml:space="preserve">Note: Corporations must have an office in Queensland to be eligible to apply for an authority. The </w:t>
      </w:r>
      <w:r w:rsidR="00BE7676" w:rsidRPr="00BE7676">
        <w:rPr>
          <w:rFonts w:ascii="Arial" w:eastAsia="Times New Roman" w:hAnsi="Arial" w:cs="Arial"/>
          <w:iCs/>
          <w:color w:val="000000"/>
          <w:sz w:val="20"/>
          <w:szCs w:val="20"/>
          <w:lang w:eastAsia="en-AU"/>
        </w:rPr>
        <w:t>Act</w:t>
      </w:r>
      <w:r w:rsidRPr="005562EE">
        <w:rPr>
          <w:rFonts w:ascii="Arial" w:eastAsia="Times New Roman" w:hAnsi="Arial" w:cs="Arial"/>
          <w:color w:val="000000"/>
          <w:sz w:val="20"/>
          <w:szCs w:val="20"/>
          <w:lang w:eastAsia="en-AU"/>
        </w:rPr>
        <w:t xml:space="preserve"> and the subordinate Nature Conservation Regulations may be found </w:t>
      </w:r>
      <w:r w:rsidR="00BE7676" w:rsidRPr="005562EE">
        <w:rPr>
          <w:rFonts w:ascii="Arial" w:eastAsia="Times New Roman" w:hAnsi="Arial" w:cs="Arial"/>
          <w:sz w:val="20"/>
          <w:szCs w:val="24"/>
        </w:rPr>
        <w:t>the</w:t>
      </w:r>
      <w:r w:rsidR="00BE7676">
        <w:rPr>
          <w:rFonts w:ascii="Arial" w:eastAsia="Times New Roman" w:hAnsi="Arial" w:cs="Arial"/>
          <w:sz w:val="20"/>
          <w:szCs w:val="24"/>
        </w:rPr>
        <w:t xml:space="preserve"> </w:t>
      </w:r>
      <w:r w:rsidR="00BE7676" w:rsidRPr="00BE7676">
        <w:rPr>
          <w:rFonts w:ascii="Arial" w:eastAsia="Times New Roman" w:hAnsi="Arial" w:cs="Arial"/>
          <w:sz w:val="20"/>
          <w:szCs w:val="24"/>
        </w:rPr>
        <w:t>Office of Queensland Parliamentary Counsel</w:t>
      </w:r>
      <w:r w:rsidR="00BE7676">
        <w:rPr>
          <w:rFonts w:ascii="Arial" w:eastAsia="Times New Roman" w:hAnsi="Arial" w:cs="Arial"/>
          <w:sz w:val="20"/>
          <w:szCs w:val="24"/>
        </w:rPr>
        <w:t xml:space="preserve"> website at </w:t>
      </w:r>
      <w:r w:rsidR="00BE7676" w:rsidRPr="005562EE">
        <w:rPr>
          <w:rFonts w:ascii="Arial" w:eastAsia="Times New Roman" w:hAnsi="Arial" w:cs="Arial"/>
          <w:sz w:val="20"/>
          <w:szCs w:val="24"/>
        </w:rPr>
        <w:t xml:space="preserve"> </w:t>
      </w:r>
      <w:hyperlink r:id="rId19" w:history="1">
        <w:r w:rsidR="00BE7676">
          <w:rPr>
            <w:rFonts w:ascii="Arial" w:eastAsia="Times New Roman" w:hAnsi="Arial" w:cs="Arial"/>
            <w:color w:val="1D659C"/>
            <w:sz w:val="20"/>
            <w:szCs w:val="20"/>
            <w:u w:val="single"/>
            <w:bdr w:val="none" w:sz="0" w:space="0" w:color="auto" w:frame="1"/>
            <w:lang w:eastAsia="en-AU"/>
          </w:rPr>
          <w:t>https://www.legislation.qld.gov.au/</w:t>
        </w:r>
      </w:hyperlink>
    </w:p>
    <w:p w14:paraId="270172E1" w14:textId="3CD2D2B1" w:rsidR="00407D2B" w:rsidRPr="005562EE" w:rsidRDefault="0079460D" w:rsidP="00CB3244">
      <w:pPr>
        <w:shd w:val="clear" w:color="auto" w:fill="FFFFFF"/>
        <w:spacing w:before="120" w:after="120" w:line="280" w:lineRule="exact"/>
        <w:jc w:val="both"/>
        <w:rPr>
          <w:rFonts w:ascii="Arial" w:eastAsia="Times New Roman" w:hAnsi="Arial" w:cs="Arial"/>
          <w:b/>
          <w:color w:val="000000"/>
          <w:sz w:val="20"/>
          <w:szCs w:val="20"/>
          <w:lang w:eastAsia="en-AU"/>
        </w:rPr>
      </w:pPr>
      <w:r w:rsidRPr="005562EE">
        <w:rPr>
          <w:rFonts w:ascii="Arial" w:eastAsia="Times New Roman" w:hAnsi="Arial" w:cs="Arial"/>
          <w:b/>
          <w:color w:val="000000"/>
          <w:sz w:val="20"/>
          <w:szCs w:val="20"/>
          <w:lang w:eastAsia="en-AU"/>
        </w:rPr>
        <w:t xml:space="preserve">Privacy statement for wildlife permits </w:t>
      </w:r>
    </w:p>
    <w:p w14:paraId="7DA0F56E" w14:textId="16B9D27C"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Information you provide assists </w:t>
      </w:r>
      <w:r w:rsidR="006C0F74" w:rsidRPr="005562EE">
        <w:rPr>
          <w:rFonts w:ascii="Arial" w:eastAsia="Times New Roman" w:hAnsi="Arial" w:cs="Arial"/>
          <w:color w:val="000000"/>
          <w:sz w:val="20"/>
          <w:szCs w:val="20"/>
          <w:lang w:eastAsia="en-AU"/>
        </w:rPr>
        <w:t xml:space="preserve">the department </w:t>
      </w:r>
      <w:r w:rsidRPr="005562EE">
        <w:rPr>
          <w:rFonts w:ascii="Arial" w:eastAsia="Times New Roman" w:hAnsi="Arial" w:cs="Arial"/>
          <w:color w:val="000000"/>
          <w:sz w:val="20"/>
          <w:szCs w:val="20"/>
          <w:lang w:eastAsia="en-AU"/>
        </w:rPr>
        <w:t xml:space="preserve">in administering animal and plant licences, permits and authorities granted under the </w:t>
      </w:r>
      <w:r w:rsidR="00BE7676" w:rsidRPr="00BE7676">
        <w:rPr>
          <w:rFonts w:ascii="Arial" w:eastAsia="Times New Roman" w:hAnsi="Arial" w:cs="Arial"/>
          <w:iCs/>
          <w:color w:val="000000"/>
          <w:sz w:val="20"/>
          <w:szCs w:val="20"/>
          <w:lang w:eastAsia="en-AU"/>
        </w:rPr>
        <w:t>Act</w:t>
      </w:r>
      <w:r w:rsidRPr="005562EE">
        <w:rPr>
          <w:rFonts w:ascii="Arial" w:eastAsia="Times New Roman" w:hAnsi="Arial" w:cs="Arial"/>
          <w:color w:val="000000"/>
          <w:sz w:val="20"/>
          <w:szCs w:val="20"/>
          <w:lang w:eastAsia="en-AU"/>
        </w:rPr>
        <w:t xml:space="preserve">. </w:t>
      </w:r>
    </w:p>
    <w:p w14:paraId="22F4790B" w14:textId="4449CC50"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Some information may be provided to the Department of </w:t>
      </w:r>
      <w:r w:rsidR="00B97EE0">
        <w:rPr>
          <w:rFonts w:ascii="Arial" w:eastAsia="Times New Roman" w:hAnsi="Arial" w:cs="Arial"/>
          <w:color w:val="000000"/>
          <w:sz w:val="20"/>
          <w:szCs w:val="20"/>
          <w:lang w:eastAsia="en-AU"/>
        </w:rPr>
        <w:t>Primary Industries</w:t>
      </w:r>
      <w:r w:rsidRPr="005562EE">
        <w:rPr>
          <w:rFonts w:ascii="Arial" w:eastAsia="Times New Roman" w:hAnsi="Arial" w:cs="Arial"/>
          <w:color w:val="000000"/>
          <w:sz w:val="20"/>
          <w:szCs w:val="20"/>
          <w:lang w:eastAsia="en-AU"/>
        </w:rPr>
        <w:t xml:space="preserve">; Queensland Health; Queensland Police Service and the Australian Defence Force in order to investigate biosecurity or health issues or allegations of unlawful activity. </w:t>
      </w:r>
    </w:p>
    <w:p w14:paraId="17D46D0C" w14:textId="6B5126DE"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Some information, where relevant, may also be sent to non-government organisations such as the RSPCA Qld for the purpose of improving standards of native animal care. </w:t>
      </w:r>
    </w:p>
    <w:p w14:paraId="4B6814DD" w14:textId="77777777" w:rsidR="00407D2B" w:rsidRPr="005562EE" w:rsidRDefault="0079460D" w:rsidP="00CB3244">
      <w:pPr>
        <w:shd w:val="clear" w:color="auto" w:fill="FFFFFF"/>
        <w:spacing w:before="120" w:after="120" w:line="280" w:lineRule="exact"/>
        <w:jc w:val="both"/>
        <w:rPr>
          <w:rFonts w:ascii="Arial" w:eastAsia="Times New Roman" w:hAnsi="Arial" w:cs="Arial"/>
          <w:color w:val="000000"/>
          <w:sz w:val="20"/>
          <w:szCs w:val="20"/>
          <w:lang w:eastAsia="en-AU"/>
        </w:rPr>
      </w:pPr>
      <w:r w:rsidRPr="005562EE">
        <w:rPr>
          <w:rFonts w:ascii="Arial" w:eastAsia="Times New Roman" w:hAnsi="Arial" w:cs="Arial"/>
          <w:color w:val="000000"/>
          <w:sz w:val="20"/>
          <w:szCs w:val="20"/>
          <w:lang w:eastAsia="en-AU"/>
        </w:rPr>
        <w:t xml:space="preserve">Personal information in relation to your permit will not be disclosed to any other parties without your consent, unless authorised or required by law. </w:t>
      </w:r>
    </w:p>
    <w:p w14:paraId="72F54244" w14:textId="5651BD69" w:rsidR="00407D2B" w:rsidRPr="005562EE" w:rsidRDefault="0079460D" w:rsidP="00CB3244">
      <w:pPr>
        <w:spacing w:before="120" w:after="120" w:line="280" w:lineRule="exact"/>
        <w:jc w:val="both"/>
        <w:rPr>
          <w:rFonts w:ascii="Arial" w:eastAsia="Times New Roman" w:hAnsi="Arial" w:cs="Arial"/>
          <w:color w:val="0000FF"/>
          <w:sz w:val="20"/>
          <w:szCs w:val="20"/>
          <w:u w:val="single"/>
          <w:bdr w:val="none" w:sz="0" w:space="0" w:color="auto" w:frame="1"/>
          <w:lang w:eastAsia="en-AU"/>
        </w:rPr>
      </w:pPr>
      <w:r w:rsidRPr="005562EE">
        <w:rPr>
          <w:rFonts w:ascii="Arial" w:eastAsia="Times New Roman" w:hAnsi="Arial" w:cs="Arial"/>
          <w:color w:val="000000"/>
          <w:sz w:val="20"/>
          <w:szCs w:val="20"/>
          <w:lang w:eastAsia="en-AU"/>
        </w:rPr>
        <w:t xml:space="preserve">More information on our commitment to privacy is available on </w:t>
      </w:r>
      <w:r w:rsidR="00BE7676">
        <w:rPr>
          <w:rFonts w:ascii="Arial" w:eastAsia="Times New Roman" w:hAnsi="Arial" w:cs="Arial"/>
          <w:color w:val="000000"/>
          <w:sz w:val="20"/>
          <w:szCs w:val="20"/>
          <w:lang w:eastAsia="en-AU"/>
        </w:rPr>
        <w:t>the department’s website at</w:t>
      </w:r>
      <w:r w:rsidRPr="005562EE">
        <w:rPr>
          <w:rFonts w:ascii="Arial" w:eastAsia="Times New Roman" w:hAnsi="Arial" w:cs="Arial"/>
          <w:color w:val="000000"/>
          <w:sz w:val="20"/>
          <w:szCs w:val="20"/>
          <w:lang w:eastAsia="en-AU"/>
        </w:rPr>
        <w:t xml:space="preserve"> </w:t>
      </w:r>
      <w:hyperlink r:id="rId20" w:history="1">
        <w:r w:rsidR="00341503">
          <w:rPr>
            <w:rFonts w:ascii="Arial" w:eastAsia="Times New Roman" w:hAnsi="Arial" w:cs="Arial"/>
            <w:color w:val="1D659C"/>
            <w:sz w:val="20"/>
            <w:szCs w:val="20"/>
            <w:u w:val="single"/>
            <w:bdr w:val="none" w:sz="0" w:space="0" w:color="auto" w:frame="1"/>
            <w:lang w:eastAsia="en-AU"/>
          </w:rPr>
          <w:t>https://www.detsi.qld.gov.au/help/legal/privacy</w:t>
        </w:r>
      </w:hyperlink>
      <w:r w:rsidRPr="005562EE">
        <w:rPr>
          <w:rFonts w:ascii="Arial" w:eastAsia="Times New Roman" w:hAnsi="Arial" w:cs="Arial"/>
          <w:color w:val="000000"/>
          <w:sz w:val="20"/>
          <w:szCs w:val="20"/>
          <w:lang w:eastAsia="en-AU"/>
        </w:rPr>
        <w:t xml:space="preserve">. For specific privacy information or enquiries please email </w:t>
      </w:r>
      <w:hyperlink r:id="rId21" w:history="1">
        <w:r w:rsidR="00341503">
          <w:rPr>
            <w:rFonts w:ascii="Arial" w:eastAsia="Times New Roman" w:hAnsi="Arial" w:cs="Arial"/>
            <w:color w:val="0000FF"/>
            <w:sz w:val="20"/>
            <w:szCs w:val="20"/>
            <w:u w:val="single"/>
            <w:bdr w:val="none" w:sz="0" w:space="0" w:color="auto" w:frame="1"/>
            <w:lang w:eastAsia="en-AU"/>
          </w:rPr>
          <w:t>privacy@detsi.qld.gov.au</w:t>
        </w:r>
      </w:hyperlink>
    </w:p>
    <w:p w14:paraId="45FC1EB1" w14:textId="77777777" w:rsidR="001D3E9A" w:rsidRPr="005562EE" w:rsidRDefault="0079460D" w:rsidP="00CB3244">
      <w:pPr>
        <w:pStyle w:val="textnormal"/>
        <w:spacing w:before="240"/>
        <w:jc w:val="both"/>
        <w:rPr>
          <w:rFonts w:cs="Arial"/>
          <w:b/>
          <w:bCs/>
          <w:szCs w:val="20"/>
        </w:rPr>
      </w:pPr>
      <w:r w:rsidRPr="005562EE">
        <w:rPr>
          <w:rFonts w:cs="Arial"/>
          <w:b/>
          <w:bCs/>
          <w:szCs w:val="20"/>
        </w:rPr>
        <w:t>Completion of this form</w:t>
      </w:r>
    </w:p>
    <w:p w14:paraId="74324D08" w14:textId="77777777" w:rsidR="001D3E9A" w:rsidRPr="005562EE" w:rsidRDefault="0079460D" w:rsidP="00CB3244">
      <w:pPr>
        <w:pStyle w:val="textnormal"/>
        <w:spacing w:before="120"/>
        <w:jc w:val="both"/>
        <w:rPr>
          <w:rFonts w:cs="Arial"/>
          <w:szCs w:val="20"/>
        </w:rPr>
      </w:pPr>
      <w:bookmarkStart w:id="2" w:name="_Hlk104812335"/>
      <w:r w:rsidRPr="005562EE">
        <w:rPr>
          <w:rFonts w:cs="Arial"/>
          <w:szCs w:val="20"/>
        </w:rPr>
        <w:t xml:space="preserve">To enable your application to be processed you must answer all </w:t>
      </w:r>
      <w:r w:rsidR="00D954C0" w:rsidRPr="005562EE">
        <w:rPr>
          <w:rFonts w:cs="Arial"/>
          <w:szCs w:val="20"/>
        </w:rPr>
        <w:t xml:space="preserve">sections </w:t>
      </w:r>
      <w:r w:rsidRPr="005562EE">
        <w:rPr>
          <w:rFonts w:cs="Arial"/>
          <w:szCs w:val="20"/>
        </w:rPr>
        <w:t xml:space="preserve">and acknowledge you have read the ‘terms and conditions’ by checking the box in </w:t>
      </w:r>
      <w:r w:rsidR="00DA79EB" w:rsidRPr="005562EE">
        <w:rPr>
          <w:rFonts w:cs="Arial"/>
          <w:szCs w:val="20"/>
        </w:rPr>
        <w:t>section</w:t>
      </w:r>
      <w:r w:rsidRPr="005562EE">
        <w:rPr>
          <w:rFonts w:cs="Arial"/>
          <w:szCs w:val="20"/>
        </w:rPr>
        <w:t xml:space="preserve"> 1.</w:t>
      </w:r>
    </w:p>
    <w:p w14:paraId="48C218DA" w14:textId="77777777" w:rsidR="001D3E9A" w:rsidRPr="005562EE" w:rsidRDefault="0079460D" w:rsidP="00CB3244">
      <w:pPr>
        <w:pStyle w:val="textnormal"/>
        <w:spacing w:before="120"/>
        <w:jc w:val="both"/>
        <w:rPr>
          <w:rFonts w:cs="Arial"/>
          <w:szCs w:val="20"/>
        </w:rPr>
      </w:pPr>
      <w:r w:rsidRPr="005562EE">
        <w:rPr>
          <w:rFonts w:cs="Arial"/>
          <w:szCs w:val="20"/>
        </w:rPr>
        <w:t xml:space="preserve">If you do not complete all </w:t>
      </w:r>
      <w:r w:rsidR="00D954C0" w:rsidRPr="005562EE">
        <w:rPr>
          <w:rFonts w:cs="Arial"/>
          <w:szCs w:val="20"/>
        </w:rPr>
        <w:t>section</w:t>
      </w:r>
      <w:r w:rsidRPr="005562EE">
        <w:rPr>
          <w:rFonts w:cs="Arial"/>
          <w:szCs w:val="20"/>
        </w:rPr>
        <w:t xml:space="preserve">s, </w:t>
      </w:r>
      <w:r w:rsidR="00D954C0" w:rsidRPr="005562EE">
        <w:rPr>
          <w:rFonts w:cs="Arial"/>
          <w:szCs w:val="20"/>
        </w:rPr>
        <w:t>sign,</w:t>
      </w:r>
      <w:r w:rsidRPr="005562EE">
        <w:rPr>
          <w:rFonts w:cs="Arial"/>
          <w:szCs w:val="20"/>
        </w:rPr>
        <w:t xml:space="preserve"> and date the application form, your application will be returned to you as invalid.</w:t>
      </w:r>
    </w:p>
    <w:bookmarkEnd w:id="2"/>
    <w:p w14:paraId="5940413B" w14:textId="77777777" w:rsidR="001D3E9A" w:rsidRPr="005562EE" w:rsidRDefault="001D3E9A" w:rsidP="00D66D04">
      <w:pPr>
        <w:spacing w:before="120" w:after="120" w:line="280" w:lineRule="exact"/>
        <w:jc w:val="center"/>
        <w:rPr>
          <w:rFonts w:ascii="Arial" w:eastAsia="Times New Roman" w:hAnsi="Arial" w:cs="Arial"/>
          <w:sz w:val="20"/>
          <w:szCs w:val="24"/>
        </w:rPr>
      </w:pPr>
    </w:p>
    <w:p w14:paraId="11134CB4" w14:textId="77777777" w:rsidR="00F36A59" w:rsidRPr="005562EE" w:rsidRDefault="0079460D" w:rsidP="005766A8">
      <w:pPr>
        <w:pageBreakBefore/>
        <w:widowControl w:val="0"/>
        <w:numPr>
          <w:ilvl w:val="0"/>
          <w:numId w:val="1"/>
        </w:numPr>
        <w:tabs>
          <w:tab w:val="left" w:pos="851"/>
        </w:tabs>
        <w:spacing w:after="120" w:line="280" w:lineRule="exact"/>
        <w:jc w:val="both"/>
        <w:outlineLvl w:val="0"/>
        <w:rPr>
          <w:rFonts w:ascii="Arial" w:eastAsia="Times New Roman" w:hAnsi="Arial" w:cs="Arial"/>
          <w:b/>
          <w:bCs/>
          <w:sz w:val="24"/>
          <w:szCs w:val="32"/>
        </w:rPr>
      </w:pPr>
      <w:r w:rsidRPr="005562EE">
        <w:rPr>
          <w:rFonts w:ascii="Arial" w:eastAsia="Times New Roman" w:hAnsi="Arial" w:cs="Arial"/>
          <w:b/>
          <w:bCs/>
          <w:sz w:val="24"/>
          <w:szCs w:val="32"/>
        </w:rPr>
        <w:lastRenderedPageBreak/>
        <w:t>You may only lodge this application if you have accepted the above terms and conditions</w:t>
      </w:r>
      <w:r w:rsidR="003F00C2" w:rsidRPr="005562EE">
        <w:rPr>
          <w:rFonts w:ascii="Arial" w:eastAsia="Times New Roman" w:hAnsi="Arial" w:cs="Arial"/>
          <w:b/>
          <w:bCs/>
          <w:sz w:val="24"/>
          <w:szCs w:val="32"/>
        </w:rPr>
        <w:t xml:space="preserve"> and are </w:t>
      </w:r>
      <w:r w:rsidR="00F36000" w:rsidRPr="005562EE">
        <w:rPr>
          <w:rFonts w:ascii="Arial" w:eastAsia="Times New Roman" w:hAnsi="Arial" w:cs="Arial"/>
          <w:b/>
          <w:bCs/>
          <w:sz w:val="24"/>
          <w:szCs w:val="32"/>
        </w:rPr>
        <w:t xml:space="preserve">over </w:t>
      </w:r>
      <w:r w:rsidR="003F00C2" w:rsidRPr="005562EE">
        <w:rPr>
          <w:rFonts w:ascii="Arial" w:eastAsia="Times New Roman" w:hAnsi="Arial" w:cs="Arial"/>
          <w:b/>
          <w:bCs/>
          <w:sz w:val="24"/>
          <w:szCs w:val="32"/>
        </w:rPr>
        <w:t>18 years old</w:t>
      </w:r>
    </w:p>
    <w:p w14:paraId="2C7247D2" w14:textId="77777777" w:rsidR="00F36A59" w:rsidRPr="005562EE" w:rsidRDefault="0079460D" w:rsidP="00CB3244">
      <w:pPr>
        <w:widowControl w:val="0"/>
        <w:tabs>
          <w:tab w:val="left" w:pos="851"/>
        </w:tabs>
        <w:spacing w:before="120" w:after="120" w:line="280" w:lineRule="exact"/>
        <w:outlineLvl w:val="0"/>
        <w:rPr>
          <w:rFonts w:ascii="Arial" w:eastAsia="Times New Roman" w:hAnsi="Arial" w:cs="Arial"/>
          <w:b/>
          <w:bCs/>
          <w:sz w:val="24"/>
          <w:szCs w:val="32"/>
        </w:rPr>
      </w:pPr>
      <w:r w:rsidRPr="003212FD">
        <w:rPr>
          <w:rFonts w:ascii="Arial" w:eastAsia="Times New Roman" w:hAnsi="Arial" w:cs="Arial"/>
          <w:bCs/>
          <w:color w:val="2B579A"/>
          <w:sz w:val="20"/>
          <w:szCs w:val="20"/>
          <w:shd w:val="clear" w:color="auto" w:fill="E6E6E6"/>
        </w:rPr>
        <w:fldChar w:fldCharType="begin">
          <w:ffData>
            <w:name w:val="Check2"/>
            <w:enabled/>
            <w:calcOnExit w:val="0"/>
            <w:checkBox>
              <w:sizeAuto/>
              <w:default w:val="0"/>
              <w:checked w:val="0"/>
            </w:checkBox>
          </w:ffData>
        </w:fldChar>
      </w:r>
      <w:r w:rsidRPr="003212FD">
        <w:rPr>
          <w:rFonts w:ascii="Arial" w:eastAsia="Times New Roman" w:hAnsi="Arial" w:cs="Arial"/>
          <w:bCs/>
          <w:sz w:val="20"/>
          <w:szCs w:val="20"/>
        </w:rPr>
        <w:instrText xml:space="preserve"> FORMCHECKBOX </w:instrText>
      </w:r>
      <w:r w:rsidRPr="003212FD">
        <w:rPr>
          <w:rFonts w:ascii="Arial" w:eastAsia="Times New Roman" w:hAnsi="Arial" w:cs="Arial"/>
          <w:bCs/>
          <w:color w:val="2B579A"/>
          <w:sz w:val="20"/>
          <w:szCs w:val="20"/>
          <w:shd w:val="clear" w:color="auto" w:fill="E6E6E6"/>
        </w:rPr>
      </w:r>
      <w:r w:rsidRPr="003212FD">
        <w:rPr>
          <w:rFonts w:ascii="Arial" w:eastAsia="Times New Roman" w:hAnsi="Arial" w:cs="Arial"/>
          <w:bCs/>
          <w:color w:val="2B579A"/>
          <w:sz w:val="20"/>
          <w:szCs w:val="20"/>
          <w:shd w:val="clear" w:color="auto" w:fill="E6E6E6"/>
        </w:rPr>
        <w:fldChar w:fldCharType="separate"/>
      </w:r>
      <w:r w:rsidRPr="003212FD">
        <w:rPr>
          <w:rFonts w:ascii="Arial" w:eastAsia="Times New Roman" w:hAnsi="Arial" w:cs="Arial"/>
          <w:bCs/>
          <w:color w:val="2B579A"/>
          <w:sz w:val="20"/>
          <w:szCs w:val="20"/>
          <w:shd w:val="clear" w:color="auto" w:fill="E6E6E6"/>
        </w:rPr>
        <w:fldChar w:fldCharType="end"/>
      </w:r>
      <w:r w:rsidR="00613278" w:rsidRPr="003212FD">
        <w:rPr>
          <w:rFonts w:ascii="Arial" w:eastAsia="Times New Roman" w:hAnsi="Arial" w:cs="Arial"/>
          <w:bCs/>
          <w:sz w:val="20"/>
          <w:szCs w:val="20"/>
        </w:rPr>
        <w:t xml:space="preserve">   </w:t>
      </w:r>
      <w:r w:rsidRPr="003212FD">
        <w:rPr>
          <w:rFonts w:ascii="Arial" w:eastAsia="Times New Roman" w:hAnsi="Arial" w:cs="Arial"/>
          <w:bCs/>
          <w:sz w:val="20"/>
          <w:szCs w:val="20"/>
        </w:rPr>
        <w:t>I</w:t>
      </w:r>
      <w:r w:rsidR="003F00C2" w:rsidRPr="003212FD">
        <w:rPr>
          <w:rFonts w:ascii="Arial" w:eastAsia="Times New Roman" w:hAnsi="Arial" w:cs="Arial"/>
          <w:bCs/>
          <w:sz w:val="20"/>
          <w:szCs w:val="20"/>
        </w:rPr>
        <w:t xml:space="preserve"> am</w:t>
      </w:r>
      <w:r w:rsidR="003F00C2" w:rsidRPr="005562EE">
        <w:rPr>
          <w:rFonts w:ascii="Arial" w:eastAsia="Times New Roman" w:hAnsi="Arial" w:cs="Arial"/>
          <w:bCs/>
          <w:sz w:val="20"/>
          <w:szCs w:val="20"/>
        </w:rPr>
        <w:t xml:space="preserve"> 18 years old, or older, and</w:t>
      </w:r>
      <w:r w:rsidRPr="005562EE">
        <w:rPr>
          <w:rFonts w:ascii="Arial" w:eastAsia="Times New Roman" w:hAnsi="Arial" w:cs="Arial"/>
          <w:bCs/>
          <w:sz w:val="20"/>
          <w:szCs w:val="20"/>
        </w:rPr>
        <w:t xml:space="preserve"> accept the above terms and </w:t>
      </w:r>
      <w:r w:rsidR="005B7F54" w:rsidRPr="005562EE">
        <w:rPr>
          <w:rFonts w:ascii="Arial" w:eastAsia="Times New Roman" w:hAnsi="Arial" w:cs="Arial"/>
          <w:bCs/>
          <w:sz w:val="20"/>
          <w:szCs w:val="20"/>
        </w:rPr>
        <w:t>conditions</w:t>
      </w:r>
      <w:r w:rsidR="00655B06" w:rsidRPr="005562EE">
        <w:rPr>
          <w:rFonts w:ascii="Arial" w:eastAsia="Times New Roman" w:hAnsi="Arial" w:cs="Arial"/>
          <w:bCs/>
          <w:sz w:val="24"/>
          <w:szCs w:val="32"/>
        </w:rPr>
        <w:t>.</w:t>
      </w:r>
    </w:p>
    <w:p w14:paraId="373A0022" w14:textId="6A13F307" w:rsidR="00F36A59" w:rsidRPr="005562EE" w:rsidRDefault="0079460D" w:rsidP="00CB3244">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sidRPr="005562EE">
        <w:rPr>
          <w:rFonts w:ascii="Arial" w:eastAsia="Times New Roman" w:hAnsi="Arial" w:cs="Arial"/>
          <w:b/>
          <w:bCs/>
          <w:sz w:val="24"/>
          <w:szCs w:val="32"/>
        </w:rPr>
        <w:t>Applicant information</w:t>
      </w:r>
    </w:p>
    <w:p w14:paraId="4723DEB6" w14:textId="77777777" w:rsidR="00F36A59" w:rsidRPr="005562EE" w:rsidRDefault="0079460D" w:rsidP="00CB3244">
      <w:pPr>
        <w:widowControl w:val="0"/>
        <w:spacing w:after="120" w:line="280" w:lineRule="exact"/>
        <w:rPr>
          <w:rFonts w:ascii="Arial" w:eastAsia="Times New Roman" w:hAnsi="Arial" w:cs="Arial"/>
          <w:sz w:val="20"/>
          <w:szCs w:val="24"/>
        </w:rPr>
      </w:pPr>
      <w:r w:rsidRPr="005562EE">
        <w:rPr>
          <w:rFonts w:ascii="Arial" w:eastAsia="Times New Roman" w:hAnsi="Arial" w:cs="Arial"/>
          <w:sz w:val="20"/>
          <w:szCs w:val="24"/>
        </w:rPr>
        <w:t>A</w:t>
      </w:r>
      <w:r w:rsidR="00F14C7B" w:rsidRPr="005562EE">
        <w:rPr>
          <w:rFonts w:ascii="Arial" w:eastAsia="Times New Roman" w:hAnsi="Arial" w:cs="Arial"/>
          <w:sz w:val="20"/>
          <w:szCs w:val="24"/>
        </w:rPr>
        <w:t>n</w:t>
      </w:r>
      <w:r w:rsidRPr="005562EE">
        <w:rPr>
          <w:rFonts w:ascii="Arial" w:eastAsia="Times New Roman" w:hAnsi="Arial" w:cs="Arial"/>
          <w:sz w:val="20"/>
          <w:szCs w:val="24"/>
        </w:rPr>
        <w:t xml:space="preserve"> authority may only be granted to an individual or corporation</w:t>
      </w:r>
      <w:r w:rsidR="004E4C23" w:rsidRPr="005562EE">
        <w:rPr>
          <w:rFonts w:ascii="Arial" w:eastAsia="Times New Roman" w:hAnsi="Arial" w:cs="Arial"/>
          <w:sz w:val="20"/>
          <w:szCs w:val="24"/>
        </w:rPr>
        <w:t>. A corporation must have an office in Queensland to be eligible to apply for an authority.</w:t>
      </w:r>
      <w:r w:rsidRPr="005562EE">
        <w:rPr>
          <w:rFonts w:ascii="Arial" w:eastAsia="Times New Roman" w:hAnsi="Arial" w:cs="Arial"/>
          <w:sz w:val="20"/>
          <w:szCs w:val="24"/>
        </w:rPr>
        <w:t xml:space="preserve"> Please tick the appropriate box:</w:t>
      </w:r>
    </w:p>
    <w:p w14:paraId="5DF1611D" w14:textId="26458328" w:rsidR="00005BF6" w:rsidRPr="00DF7A1A" w:rsidRDefault="00005BF6" w:rsidP="005766A8">
      <w:pPr>
        <w:widowControl w:val="0"/>
        <w:spacing w:before="120" w:after="40" w:line="280" w:lineRule="exact"/>
        <w:rPr>
          <w:rFonts w:ascii="Arial" w:eastAsia="Times New Roman" w:hAnsi="Arial" w:cs="Arial"/>
          <w:sz w:val="20"/>
          <w:szCs w:val="24"/>
        </w:rPr>
      </w:pPr>
      <w:r w:rsidRPr="00DF7A1A">
        <w:rPr>
          <w:rFonts w:ascii="Arial" w:eastAsia="Times New Roman" w:hAnsi="Arial" w:cs="Arial"/>
          <w:sz w:val="20"/>
          <w:szCs w:val="24"/>
        </w:rPr>
        <w:fldChar w:fldCharType="begin">
          <w:ffData>
            <w:name w:val="Check1"/>
            <w:enabled/>
            <w:calcOnExit w:val="0"/>
            <w:checkBox>
              <w:size w:val="20"/>
              <w:default w:val="0"/>
            </w:checkBox>
          </w:ffData>
        </w:fldChar>
      </w:r>
      <w:r w:rsidRPr="00DF7A1A">
        <w:rPr>
          <w:rFonts w:ascii="Arial" w:eastAsia="Times New Roman" w:hAnsi="Arial" w:cs="Arial"/>
          <w:sz w:val="20"/>
          <w:szCs w:val="24"/>
        </w:rPr>
        <w:instrText xml:space="preserve"> FORMCHECKBOX </w:instrText>
      </w:r>
      <w:r w:rsidRPr="00DF7A1A">
        <w:rPr>
          <w:rFonts w:ascii="Arial" w:eastAsia="Times New Roman" w:hAnsi="Arial" w:cs="Arial"/>
          <w:sz w:val="20"/>
          <w:szCs w:val="24"/>
        </w:rPr>
      </w:r>
      <w:r w:rsidRPr="00DF7A1A">
        <w:rPr>
          <w:rFonts w:ascii="Arial" w:eastAsia="Times New Roman" w:hAnsi="Arial" w:cs="Arial"/>
          <w:sz w:val="20"/>
          <w:szCs w:val="24"/>
        </w:rPr>
        <w:fldChar w:fldCharType="separate"/>
      </w:r>
      <w:r w:rsidRPr="00DF7A1A">
        <w:rPr>
          <w:rFonts w:ascii="Arial" w:eastAsia="Times New Roman" w:hAnsi="Arial" w:cs="Arial"/>
          <w:sz w:val="20"/>
          <w:szCs w:val="24"/>
        </w:rPr>
        <w:fldChar w:fldCharType="end"/>
      </w:r>
      <w:r w:rsidRPr="00DF7A1A">
        <w:rPr>
          <w:rFonts w:ascii="Arial" w:eastAsia="Times New Roman" w:hAnsi="Arial" w:cs="Arial"/>
          <w:sz w:val="20"/>
          <w:szCs w:val="24"/>
        </w:rPr>
        <w:t xml:space="preserve">   </w:t>
      </w:r>
      <w:r w:rsidRPr="00DF7A1A">
        <w:rPr>
          <w:rFonts w:ascii="Arial" w:eastAsia="Times New Roman" w:hAnsi="Arial" w:cs="Arial"/>
          <w:b/>
          <w:bCs/>
          <w:sz w:val="20"/>
          <w:szCs w:val="24"/>
        </w:rPr>
        <w:t xml:space="preserve">An individual        </w:t>
      </w:r>
      <w:r w:rsidRPr="00DF7A1A">
        <w:rPr>
          <w:rFonts w:ascii="Arial" w:eastAsia="Times New Roman" w:hAnsi="Arial" w:cs="Arial"/>
          <w:sz w:val="20"/>
          <w:szCs w:val="24"/>
        </w:rPr>
        <w:sym w:font="Symbol" w:char="F0AE"/>
      </w:r>
      <w:r w:rsidRPr="00DF7A1A">
        <w:rPr>
          <w:rFonts w:ascii="Arial" w:eastAsia="Times New Roman" w:hAnsi="Arial" w:cs="Arial"/>
          <w:sz w:val="20"/>
          <w:szCs w:val="24"/>
        </w:rPr>
        <w:t xml:space="preserve">   </w:t>
      </w:r>
      <w:r w:rsidRPr="00DF7A1A">
        <w:rPr>
          <w:rFonts w:ascii="Arial" w:eastAsia="Times New Roman" w:hAnsi="Arial" w:cs="Arial"/>
          <w:b/>
          <w:bCs/>
          <w:sz w:val="20"/>
          <w:szCs w:val="24"/>
        </w:rPr>
        <w:t xml:space="preserve">Complete </w:t>
      </w:r>
      <w:r w:rsidRPr="00DF7A1A">
        <w:rPr>
          <w:rFonts w:ascii="Arial" w:eastAsia="Times New Roman" w:hAnsi="Arial" w:cs="Arial"/>
          <w:sz w:val="20"/>
          <w:szCs w:val="24"/>
        </w:rPr>
        <w:t>Section 3</w:t>
      </w:r>
      <w:r w:rsidRPr="00DF7A1A">
        <w:rPr>
          <w:rFonts w:ascii="Arial" w:eastAsia="Times New Roman" w:hAnsi="Arial" w:cs="Arial"/>
          <w:b/>
          <w:bCs/>
          <w:sz w:val="20"/>
          <w:szCs w:val="24"/>
        </w:rPr>
        <w:t xml:space="preserve"> applicant details — then complete sections 5 to 2</w:t>
      </w:r>
      <w:r w:rsidR="00193AA2">
        <w:rPr>
          <w:rFonts w:ascii="Arial" w:eastAsia="Times New Roman" w:hAnsi="Arial" w:cs="Arial"/>
          <w:b/>
          <w:bCs/>
          <w:sz w:val="20"/>
          <w:szCs w:val="24"/>
        </w:rPr>
        <w:t>3</w:t>
      </w:r>
      <w:r w:rsidRPr="00DF7A1A">
        <w:rPr>
          <w:rFonts w:ascii="Arial" w:eastAsia="Times New Roman" w:hAnsi="Arial" w:cs="Arial"/>
          <w:b/>
          <w:bCs/>
          <w:sz w:val="20"/>
          <w:szCs w:val="24"/>
        </w:rPr>
        <w:t>.</w:t>
      </w:r>
    </w:p>
    <w:p w14:paraId="10276CC1" w14:textId="54746D8B" w:rsidR="00005BF6" w:rsidRPr="00DF7A1A" w:rsidRDefault="00005BF6" w:rsidP="005766A8">
      <w:pPr>
        <w:widowControl w:val="0"/>
        <w:spacing w:before="120" w:after="40" w:line="280" w:lineRule="exact"/>
        <w:rPr>
          <w:rFonts w:ascii="Arial" w:eastAsia="Times New Roman" w:hAnsi="Arial" w:cs="Arial"/>
          <w:sz w:val="20"/>
          <w:szCs w:val="24"/>
        </w:rPr>
      </w:pPr>
      <w:r w:rsidRPr="00DF7A1A">
        <w:rPr>
          <w:rFonts w:ascii="Arial" w:eastAsia="Times New Roman" w:hAnsi="Arial" w:cs="Arial"/>
          <w:sz w:val="20"/>
          <w:szCs w:val="24"/>
        </w:rPr>
        <w:fldChar w:fldCharType="begin">
          <w:ffData>
            <w:name w:val="Check1"/>
            <w:enabled/>
            <w:calcOnExit w:val="0"/>
            <w:checkBox>
              <w:size w:val="20"/>
              <w:default w:val="0"/>
            </w:checkBox>
          </w:ffData>
        </w:fldChar>
      </w:r>
      <w:r w:rsidRPr="00DF7A1A">
        <w:rPr>
          <w:rFonts w:ascii="Arial" w:eastAsia="Times New Roman" w:hAnsi="Arial" w:cs="Arial"/>
          <w:sz w:val="20"/>
          <w:szCs w:val="24"/>
        </w:rPr>
        <w:instrText xml:space="preserve"> FORMCHECKBOX </w:instrText>
      </w:r>
      <w:r w:rsidRPr="00DF7A1A">
        <w:rPr>
          <w:rFonts w:ascii="Arial" w:eastAsia="Times New Roman" w:hAnsi="Arial" w:cs="Arial"/>
          <w:sz w:val="20"/>
          <w:szCs w:val="24"/>
        </w:rPr>
      </w:r>
      <w:r w:rsidRPr="00DF7A1A">
        <w:rPr>
          <w:rFonts w:ascii="Arial" w:eastAsia="Times New Roman" w:hAnsi="Arial" w:cs="Arial"/>
          <w:sz w:val="20"/>
          <w:szCs w:val="24"/>
        </w:rPr>
        <w:fldChar w:fldCharType="separate"/>
      </w:r>
      <w:r w:rsidRPr="00DF7A1A">
        <w:rPr>
          <w:rFonts w:ascii="Arial" w:eastAsia="Times New Roman" w:hAnsi="Arial" w:cs="Arial"/>
          <w:sz w:val="20"/>
          <w:szCs w:val="24"/>
        </w:rPr>
        <w:fldChar w:fldCharType="end"/>
      </w:r>
      <w:r w:rsidRPr="00DF7A1A">
        <w:rPr>
          <w:rFonts w:ascii="Arial" w:eastAsia="Times New Roman" w:hAnsi="Arial" w:cs="Arial"/>
          <w:sz w:val="20"/>
          <w:szCs w:val="24"/>
        </w:rPr>
        <w:t xml:space="preserve">   </w:t>
      </w:r>
      <w:r w:rsidRPr="00DF7A1A">
        <w:rPr>
          <w:rFonts w:ascii="Arial" w:eastAsia="Times New Roman" w:hAnsi="Arial" w:cs="Arial"/>
          <w:b/>
          <w:bCs/>
          <w:sz w:val="20"/>
          <w:szCs w:val="24"/>
        </w:rPr>
        <w:t xml:space="preserve">An organisation   </w:t>
      </w:r>
      <w:r w:rsidRPr="00DF7A1A">
        <w:rPr>
          <w:rFonts w:ascii="Arial" w:eastAsia="Times New Roman" w:hAnsi="Arial" w:cs="Arial"/>
          <w:sz w:val="20"/>
          <w:szCs w:val="24"/>
        </w:rPr>
        <w:sym w:font="Symbol" w:char="F0AE"/>
      </w:r>
      <w:r w:rsidRPr="00DF7A1A">
        <w:rPr>
          <w:rFonts w:ascii="Arial" w:eastAsia="Times New Roman" w:hAnsi="Arial" w:cs="Arial"/>
          <w:sz w:val="20"/>
          <w:szCs w:val="24"/>
        </w:rPr>
        <w:t xml:space="preserve">   </w:t>
      </w:r>
      <w:r w:rsidRPr="00DF7A1A">
        <w:rPr>
          <w:rFonts w:ascii="Arial" w:eastAsia="Times New Roman" w:hAnsi="Arial" w:cs="Arial"/>
          <w:b/>
          <w:bCs/>
          <w:sz w:val="20"/>
          <w:szCs w:val="24"/>
        </w:rPr>
        <w:t xml:space="preserve">Complete </w:t>
      </w:r>
      <w:r w:rsidRPr="00DF7A1A">
        <w:rPr>
          <w:rFonts w:ascii="Arial" w:eastAsia="Times New Roman" w:hAnsi="Arial" w:cs="Arial"/>
          <w:sz w:val="20"/>
          <w:szCs w:val="24"/>
        </w:rPr>
        <w:t>Section 4</w:t>
      </w:r>
      <w:r w:rsidRPr="00DF7A1A">
        <w:rPr>
          <w:rFonts w:ascii="Arial" w:eastAsia="Times New Roman" w:hAnsi="Arial" w:cs="Arial"/>
          <w:b/>
          <w:bCs/>
          <w:sz w:val="20"/>
          <w:szCs w:val="24"/>
        </w:rPr>
        <w:t xml:space="preserve"> applicant details — then complete sections 5 to 2</w:t>
      </w:r>
      <w:r w:rsidR="00193AA2">
        <w:rPr>
          <w:rFonts w:ascii="Arial" w:eastAsia="Times New Roman" w:hAnsi="Arial" w:cs="Arial"/>
          <w:b/>
          <w:bCs/>
          <w:sz w:val="20"/>
          <w:szCs w:val="24"/>
        </w:rPr>
        <w:t>3</w:t>
      </w:r>
      <w:r w:rsidRPr="00DF7A1A">
        <w:rPr>
          <w:rFonts w:ascii="Arial" w:eastAsia="Times New Roman" w:hAnsi="Arial" w:cs="Arial"/>
          <w:b/>
          <w:bCs/>
          <w:sz w:val="20"/>
          <w:szCs w:val="24"/>
        </w:rPr>
        <w:t>.</w:t>
      </w:r>
      <w:r w:rsidRPr="00DF7A1A">
        <w:rPr>
          <w:rFonts w:ascii="Arial" w:eastAsia="Times New Roman" w:hAnsi="Arial" w:cs="Arial"/>
          <w:sz w:val="20"/>
          <w:szCs w:val="24"/>
        </w:rPr>
        <w:t xml:space="preserve"> </w:t>
      </w:r>
    </w:p>
    <w:p w14:paraId="0230BBFA" w14:textId="77777777" w:rsidR="00005BF6" w:rsidRPr="00DF7A1A" w:rsidRDefault="00005BF6" w:rsidP="00CB3244">
      <w:pPr>
        <w:widowControl w:val="0"/>
        <w:numPr>
          <w:ilvl w:val="0"/>
          <w:numId w:val="1"/>
        </w:numPr>
        <w:tabs>
          <w:tab w:val="left" w:pos="851"/>
        </w:tabs>
        <w:spacing w:before="240" w:after="120" w:line="280" w:lineRule="exact"/>
        <w:ind w:left="0" w:firstLine="0"/>
        <w:outlineLvl w:val="0"/>
        <w:rPr>
          <w:rFonts w:ascii="Arial" w:eastAsia="Times New Roman" w:hAnsi="Arial" w:cs="Arial"/>
          <w:b/>
          <w:bCs/>
          <w:sz w:val="24"/>
          <w:szCs w:val="32"/>
        </w:rPr>
      </w:pPr>
      <w:r w:rsidRPr="00DF7A1A">
        <w:rPr>
          <w:rFonts w:ascii="Arial" w:eastAsia="Times New Roman" w:hAnsi="Arial" w:cs="Arial"/>
          <w:b/>
          <w:bCs/>
          <w:sz w:val="24"/>
          <w:szCs w:val="32"/>
        </w:rPr>
        <w:t>Applicant details for an individual</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387"/>
        <w:gridCol w:w="2015"/>
        <w:gridCol w:w="2126"/>
        <w:gridCol w:w="3119"/>
        <w:gridCol w:w="1559"/>
      </w:tblGrid>
      <w:tr w:rsidR="00005BF6" w:rsidRPr="00DF7A1A" w14:paraId="4F44AC7A" w14:textId="77777777" w:rsidTr="00715CB3">
        <w:trPr>
          <w:trHeight w:val="111"/>
        </w:trPr>
        <w:tc>
          <w:tcPr>
            <w:tcW w:w="1387" w:type="dxa"/>
            <w:tcBorders>
              <w:top w:val="single" w:sz="2" w:space="0" w:color="auto"/>
              <w:left w:val="single" w:sz="2" w:space="0" w:color="auto"/>
              <w:bottom w:val="single" w:sz="2" w:space="0" w:color="auto"/>
              <w:right w:val="single" w:sz="2" w:space="0" w:color="auto"/>
            </w:tcBorders>
          </w:tcPr>
          <w:p w14:paraId="22A82536" w14:textId="77777777" w:rsidR="00005BF6" w:rsidRPr="00DF7A1A" w:rsidRDefault="00005BF6" w:rsidP="005766A8">
            <w:pPr>
              <w:widowControl w:val="0"/>
              <w:spacing w:before="40" w:after="40" w:line="280" w:lineRule="exact"/>
              <w:rPr>
                <w:rFonts w:ascii="Arial" w:eastAsia="Times New Roman" w:hAnsi="Arial" w:cs="Arial"/>
                <w:caps/>
                <w:sz w:val="20"/>
                <w:szCs w:val="20"/>
              </w:rPr>
            </w:pPr>
            <w:bookmarkStart w:id="3" w:name="_Hlk189209447"/>
            <w:r w:rsidRPr="00DF7A1A">
              <w:rPr>
                <w:rFonts w:ascii="Arial" w:eastAsia="Times New Roman" w:hAnsi="Arial" w:cs="Arial"/>
                <w:sz w:val="20"/>
                <w:szCs w:val="20"/>
              </w:rPr>
              <w:t>Title</w:t>
            </w:r>
          </w:p>
        </w:tc>
        <w:tc>
          <w:tcPr>
            <w:tcW w:w="2015" w:type="dxa"/>
            <w:tcBorders>
              <w:top w:val="single" w:sz="2" w:space="0" w:color="auto"/>
              <w:left w:val="single" w:sz="2" w:space="0" w:color="auto"/>
              <w:bottom w:val="single" w:sz="2" w:space="0" w:color="auto"/>
              <w:right w:val="single" w:sz="2" w:space="0" w:color="auto"/>
            </w:tcBorders>
          </w:tcPr>
          <w:p w14:paraId="27A855B9"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*First name</w:t>
            </w:r>
          </w:p>
        </w:tc>
        <w:tc>
          <w:tcPr>
            <w:tcW w:w="2126" w:type="dxa"/>
            <w:tcBorders>
              <w:top w:val="single" w:sz="2" w:space="0" w:color="auto"/>
              <w:left w:val="single" w:sz="2" w:space="0" w:color="auto"/>
              <w:bottom w:val="single" w:sz="2" w:space="0" w:color="auto"/>
              <w:right w:val="single" w:sz="2" w:space="0" w:color="auto"/>
            </w:tcBorders>
          </w:tcPr>
          <w:p w14:paraId="7FED6129"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Middle name</w:t>
            </w:r>
          </w:p>
        </w:tc>
        <w:tc>
          <w:tcPr>
            <w:tcW w:w="3119" w:type="dxa"/>
            <w:tcBorders>
              <w:top w:val="single" w:sz="2" w:space="0" w:color="auto"/>
              <w:left w:val="single" w:sz="2" w:space="0" w:color="auto"/>
              <w:bottom w:val="single" w:sz="2" w:space="0" w:color="auto"/>
              <w:right w:val="single" w:sz="2" w:space="0" w:color="auto"/>
            </w:tcBorders>
          </w:tcPr>
          <w:p w14:paraId="50B5629F"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*Surname</w:t>
            </w:r>
          </w:p>
        </w:tc>
        <w:tc>
          <w:tcPr>
            <w:tcW w:w="1559" w:type="dxa"/>
            <w:tcBorders>
              <w:top w:val="single" w:sz="2" w:space="0" w:color="auto"/>
              <w:left w:val="single" w:sz="2" w:space="0" w:color="auto"/>
              <w:bottom w:val="single" w:sz="2" w:space="0" w:color="auto"/>
              <w:right w:val="single" w:sz="2" w:space="0" w:color="auto"/>
            </w:tcBorders>
          </w:tcPr>
          <w:p w14:paraId="599549FF"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*Date of birth</w:t>
            </w:r>
          </w:p>
        </w:tc>
      </w:tr>
      <w:tr w:rsidR="00005BF6" w:rsidRPr="00DF7A1A" w14:paraId="311C2132" w14:textId="77777777" w:rsidTr="00715CB3">
        <w:trPr>
          <w:trHeight w:val="111"/>
        </w:trPr>
        <w:tc>
          <w:tcPr>
            <w:tcW w:w="1387" w:type="dxa"/>
            <w:tcBorders>
              <w:top w:val="single" w:sz="2" w:space="0" w:color="auto"/>
              <w:left w:val="single" w:sz="2" w:space="0" w:color="auto"/>
              <w:bottom w:val="single" w:sz="2" w:space="0" w:color="auto"/>
              <w:right w:val="single" w:sz="2" w:space="0" w:color="auto"/>
            </w:tcBorders>
          </w:tcPr>
          <w:p w14:paraId="1899B34B" w14:textId="77777777" w:rsidR="00005BF6" w:rsidRPr="00DF7A1A" w:rsidRDefault="00005BF6" w:rsidP="005766A8">
            <w:pPr>
              <w:widowControl w:val="0"/>
              <w:spacing w:after="40" w:line="240" w:lineRule="auto"/>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Mr</w:t>
            </w:r>
          </w:p>
          <w:p w14:paraId="5B7FF818" w14:textId="77777777" w:rsidR="00005BF6" w:rsidRPr="00DF7A1A" w:rsidRDefault="00005BF6" w:rsidP="005766A8">
            <w:pPr>
              <w:widowControl w:val="0"/>
              <w:spacing w:after="40" w:line="240" w:lineRule="auto"/>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Mrs</w:t>
            </w:r>
          </w:p>
          <w:p w14:paraId="575DA53B" w14:textId="77777777" w:rsidR="00005BF6" w:rsidRPr="00DF7A1A" w:rsidRDefault="00005BF6" w:rsidP="005766A8">
            <w:pPr>
              <w:widowControl w:val="0"/>
              <w:spacing w:after="40" w:line="240" w:lineRule="auto"/>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Ms</w:t>
            </w:r>
          </w:p>
          <w:p w14:paraId="3E98B395" w14:textId="77777777" w:rsidR="00005BF6" w:rsidRPr="00DF7A1A" w:rsidRDefault="00005BF6" w:rsidP="005766A8">
            <w:pPr>
              <w:widowControl w:val="0"/>
              <w:spacing w:after="40" w:line="240" w:lineRule="auto"/>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Miss</w:t>
            </w:r>
          </w:p>
          <w:p w14:paraId="032E2B3B" w14:textId="77777777" w:rsidR="00005BF6" w:rsidRPr="00DF7A1A" w:rsidRDefault="00005BF6" w:rsidP="005766A8">
            <w:pPr>
              <w:widowControl w:val="0"/>
              <w:spacing w:after="40" w:line="240" w:lineRule="auto"/>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Other</w:t>
            </w:r>
          </w:p>
        </w:tc>
        <w:tc>
          <w:tcPr>
            <w:tcW w:w="2015" w:type="dxa"/>
            <w:tcBorders>
              <w:top w:val="single" w:sz="2" w:space="0" w:color="auto"/>
              <w:left w:val="single" w:sz="2" w:space="0" w:color="auto"/>
              <w:bottom w:val="single" w:sz="2" w:space="0" w:color="auto"/>
              <w:right w:val="single" w:sz="2" w:space="0" w:color="auto"/>
            </w:tcBorders>
          </w:tcPr>
          <w:p w14:paraId="1D3D3095" w14:textId="77777777" w:rsidR="00005BF6" w:rsidRPr="00DF7A1A" w:rsidRDefault="00005BF6" w:rsidP="005766A8">
            <w:pPr>
              <w:widowControl w:val="0"/>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2126" w:type="dxa"/>
            <w:tcBorders>
              <w:top w:val="single" w:sz="2" w:space="0" w:color="auto"/>
              <w:left w:val="single" w:sz="2" w:space="0" w:color="auto"/>
              <w:bottom w:val="single" w:sz="2" w:space="0" w:color="auto"/>
              <w:right w:val="single" w:sz="2" w:space="0" w:color="auto"/>
            </w:tcBorders>
          </w:tcPr>
          <w:p w14:paraId="4F7D75CF" w14:textId="77777777" w:rsidR="00005BF6" w:rsidRPr="00DF7A1A" w:rsidRDefault="00005BF6" w:rsidP="005766A8">
            <w:pPr>
              <w:widowControl w:val="0"/>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3119" w:type="dxa"/>
            <w:tcBorders>
              <w:top w:val="single" w:sz="2" w:space="0" w:color="auto"/>
              <w:left w:val="single" w:sz="2" w:space="0" w:color="auto"/>
              <w:bottom w:val="single" w:sz="2" w:space="0" w:color="auto"/>
              <w:right w:val="single" w:sz="2" w:space="0" w:color="auto"/>
            </w:tcBorders>
          </w:tcPr>
          <w:p w14:paraId="1B1D6117" w14:textId="77777777" w:rsidR="00005BF6" w:rsidRPr="00DF7A1A" w:rsidRDefault="00005BF6" w:rsidP="005766A8">
            <w:pPr>
              <w:widowControl w:val="0"/>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1559" w:type="dxa"/>
            <w:tcBorders>
              <w:top w:val="single" w:sz="2" w:space="0" w:color="auto"/>
              <w:left w:val="single" w:sz="2" w:space="0" w:color="auto"/>
              <w:bottom w:val="single" w:sz="2" w:space="0" w:color="auto"/>
              <w:right w:val="single" w:sz="2" w:space="0" w:color="auto"/>
            </w:tcBorders>
          </w:tcPr>
          <w:p w14:paraId="51226F7E" w14:textId="77777777" w:rsidR="00005BF6" w:rsidRPr="00DF7A1A" w:rsidRDefault="00005BF6" w:rsidP="005766A8">
            <w:pPr>
              <w:widowControl w:val="0"/>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1F324EA3" w14:textId="77777777" w:rsidR="00005BF6" w:rsidRPr="00DF7A1A" w:rsidRDefault="00005BF6" w:rsidP="00CB3244">
      <w:pPr>
        <w:widowControl w:val="0"/>
        <w:numPr>
          <w:ilvl w:val="0"/>
          <w:numId w:val="1"/>
        </w:numPr>
        <w:tabs>
          <w:tab w:val="left" w:pos="851"/>
        </w:tabs>
        <w:spacing w:before="240" w:after="120" w:line="280" w:lineRule="exact"/>
        <w:ind w:left="0" w:firstLine="0"/>
        <w:outlineLvl w:val="0"/>
        <w:rPr>
          <w:rFonts w:ascii="Arial" w:eastAsia="Times New Roman" w:hAnsi="Arial" w:cs="Arial"/>
          <w:b/>
          <w:bCs/>
          <w:sz w:val="24"/>
          <w:szCs w:val="32"/>
        </w:rPr>
      </w:pPr>
      <w:bookmarkStart w:id="4" w:name="_Hlk189209499"/>
      <w:bookmarkEnd w:id="3"/>
      <w:r w:rsidRPr="00DF7A1A">
        <w:rPr>
          <w:rFonts w:ascii="Arial" w:eastAsia="Times New Roman" w:hAnsi="Arial" w:cs="Arial"/>
          <w:b/>
          <w:bCs/>
          <w:sz w:val="24"/>
          <w:szCs w:val="32"/>
        </w:rPr>
        <w:t>Applicant details for an organisation</w:t>
      </w:r>
    </w:p>
    <w:p w14:paraId="67FF8407" w14:textId="77777777" w:rsidR="00005BF6" w:rsidRPr="00DF7A1A" w:rsidRDefault="00005BF6" w:rsidP="005766A8">
      <w:pPr>
        <w:spacing w:before="120" w:after="120" w:line="280" w:lineRule="exact"/>
        <w:rPr>
          <w:rFonts w:ascii="Arial" w:eastAsia="Times New Roman" w:hAnsi="Arial" w:cs="Times New Roman"/>
          <w:sz w:val="20"/>
          <w:szCs w:val="24"/>
        </w:rPr>
      </w:pPr>
      <w:r w:rsidRPr="00DF7A1A">
        <w:rPr>
          <w:rFonts w:ascii="Arial" w:eastAsia="Times New Roman" w:hAnsi="Arial" w:cs="Times New Roman"/>
          <w:sz w:val="20"/>
          <w:szCs w:val="24"/>
        </w:rPr>
        <w:t>Organisation type –</w:t>
      </w:r>
    </w:p>
    <w:p w14:paraId="5078DEF4" w14:textId="77777777" w:rsidR="00005BF6" w:rsidRPr="00DF7A1A" w:rsidRDefault="00005BF6" w:rsidP="005766A8">
      <w:pPr>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Company</w:t>
      </w:r>
      <w:r w:rsidRPr="00DF7A1A">
        <w:rPr>
          <w:rFonts w:ascii="Arial" w:eastAsia="Times New Roman" w:hAnsi="Arial" w:cs="Times New Roman"/>
          <w:sz w:val="20"/>
          <w:szCs w:val="24"/>
        </w:rPr>
        <w:tab/>
      </w: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Australian registered (foreign) body</w:t>
      </w:r>
      <w:r w:rsidRPr="00DF7A1A">
        <w:rPr>
          <w:rFonts w:ascii="Arial" w:eastAsia="Times New Roman" w:hAnsi="Arial" w:cs="Times New Roman"/>
          <w:sz w:val="20"/>
          <w:szCs w:val="24"/>
        </w:rPr>
        <w:tab/>
      </w: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 xml:space="preserve">Incorporated association    </w:t>
      </w:r>
    </w:p>
    <w:p w14:paraId="480E0B62" w14:textId="00169942" w:rsidR="00005BF6" w:rsidRPr="00DF7A1A" w:rsidRDefault="00005BF6" w:rsidP="005766A8">
      <w:pPr>
        <w:spacing w:before="40"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Co</w:t>
      </w:r>
      <w:r w:rsidR="00B76ACC">
        <w:rPr>
          <w:rFonts w:ascii="Arial" w:eastAsia="Times New Roman" w:hAnsi="Arial" w:cs="Times New Roman"/>
          <w:sz w:val="20"/>
          <w:szCs w:val="24"/>
        </w:rPr>
        <w:t xml:space="preserve">rporation      </w:t>
      </w:r>
      <w:r w:rsidRPr="00DF7A1A">
        <w:rPr>
          <w:rFonts w:ascii="Arial" w:eastAsia="Times New Roman" w:hAnsi="Arial" w:cs="Times New Roman"/>
          <w:sz w:val="20"/>
          <w:szCs w:val="24"/>
        </w:rPr>
        <w:t xml:space="preserve"> </w:t>
      </w: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 xml:space="preserve">Government   </w:t>
      </w:r>
      <w:r w:rsidRPr="00DF7A1A">
        <w:rPr>
          <w:rFonts w:ascii="Arial" w:eastAsia="Times New Roman" w:hAnsi="Arial" w:cs="Times New Roman"/>
          <w:sz w:val="20"/>
          <w:szCs w:val="24"/>
        </w:rPr>
        <w:tab/>
      </w:r>
      <w:r w:rsidRPr="00DF7A1A">
        <w:rPr>
          <w:rFonts w:ascii="Arial" w:eastAsia="Times New Roman" w:hAnsi="Arial" w:cs="Times New Roman"/>
          <w:sz w:val="20"/>
          <w:szCs w:val="24"/>
        </w:rPr>
        <w:tab/>
      </w:r>
      <w:r w:rsidRPr="00DF7A1A">
        <w:rPr>
          <w:rFonts w:ascii="Arial" w:eastAsia="Times New Roman" w:hAnsi="Arial" w:cs="Times New Roman"/>
          <w:sz w:val="20"/>
          <w:szCs w:val="24"/>
        </w:rPr>
        <w:tab/>
      </w:r>
      <w:r w:rsidRPr="00DF7A1A">
        <w:rPr>
          <w:rFonts w:ascii="Arial" w:eastAsia="Times New Roman" w:hAnsi="Arial" w:cs="Times New Roman"/>
          <w:sz w:val="20"/>
          <w:szCs w:val="24"/>
        </w:rPr>
        <w:tab/>
      </w: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ab/>
        <w:t>Not for profit organisation</w:t>
      </w:r>
    </w:p>
    <w:p w14:paraId="5DD79926" w14:textId="77777777" w:rsidR="00005BF6" w:rsidRPr="00DF7A1A" w:rsidRDefault="00005BF6" w:rsidP="00CB3244">
      <w:pPr>
        <w:spacing w:before="120" w:after="120" w:line="280" w:lineRule="exact"/>
        <w:jc w:val="both"/>
        <w:rPr>
          <w:rFonts w:ascii="Arial" w:eastAsia="Times New Roman" w:hAnsi="Arial" w:cs="Times New Roman"/>
          <w:sz w:val="20"/>
          <w:szCs w:val="24"/>
        </w:rPr>
      </w:pPr>
      <w:bookmarkStart w:id="5" w:name="_Hlk164250392"/>
      <w:r w:rsidRPr="00DF7A1A">
        <w:rPr>
          <w:rFonts w:ascii="Arial" w:eastAsia="Times New Roman" w:hAnsi="Arial" w:cs="Times New Roman"/>
          <w:sz w:val="20"/>
          <w:szCs w:val="20"/>
        </w:rPr>
        <w:t xml:space="preserve">Note: The application must be submitted in the </w:t>
      </w:r>
      <w:r w:rsidRPr="00DF7A1A">
        <w:rPr>
          <w:rFonts w:ascii="Arial" w:eastAsia="Times New Roman" w:hAnsi="Arial" w:cs="Times New Roman"/>
          <w:i/>
          <w:iCs/>
          <w:sz w:val="20"/>
          <w:szCs w:val="20"/>
        </w:rPr>
        <w:t>entity (legal) name</w:t>
      </w:r>
      <w:r w:rsidRPr="00DF7A1A">
        <w:rPr>
          <w:rFonts w:ascii="Arial" w:eastAsia="Times New Roman" w:hAnsi="Arial" w:cs="Times New Roman"/>
          <w:sz w:val="20"/>
          <w:szCs w:val="20"/>
        </w:rPr>
        <w:t>. This is the name that appears on all official documents or legal papers. This is not the trading name.</w:t>
      </w:r>
      <w:bookmarkEnd w:id="5"/>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2835"/>
        <w:gridCol w:w="2694"/>
        <w:gridCol w:w="4677"/>
      </w:tblGrid>
      <w:tr w:rsidR="00005BF6" w:rsidRPr="00DF7A1A" w14:paraId="2E980B07" w14:textId="77777777" w:rsidTr="00715CB3">
        <w:trPr>
          <w:trHeight w:val="243"/>
        </w:trPr>
        <w:tc>
          <w:tcPr>
            <w:tcW w:w="2835" w:type="dxa"/>
            <w:tcBorders>
              <w:top w:val="single" w:sz="2" w:space="0" w:color="auto"/>
              <w:left w:val="single" w:sz="2" w:space="0" w:color="auto"/>
              <w:bottom w:val="single" w:sz="2" w:space="0" w:color="auto"/>
              <w:right w:val="single" w:sz="2" w:space="0" w:color="auto"/>
            </w:tcBorders>
          </w:tcPr>
          <w:p w14:paraId="331B2BE2" w14:textId="77777777" w:rsidR="00005BF6" w:rsidRPr="00DF7A1A" w:rsidRDefault="00005BF6" w:rsidP="005766A8">
            <w:pPr>
              <w:spacing w:before="40" w:after="40" w:line="280" w:lineRule="exact"/>
              <w:rPr>
                <w:rFonts w:ascii="Arial" w:eastAsia="Times New Roman" w:hAnsi="Arial" w:cs="Arial"/>
                <w:caps/>
                <w:sz w:val="20"/>
                <w:szCs w:val="20"/>
              </w:rPr>
            </w:pPr>
            <w:bookmarkStart w:id="6" w:name="_Hlk104893702"/>
            <w:r w:rsidRPr="00DF7A1A">
              <w:rPr>
                <w:rFonts w:ascii="Arial" w:eastAsia="Times New Roman" w:hAnsi="Arial" w:cs="Arial"/>
                <w:sz w:val="20"/>
                <w:szCs w:val="20"/>
              </w:rPr>
              <w:t>*Australian business number</w:t>
            </w:r>
          </w:p>
        </w:tc>
        <w:tc>
          <w:tcPr>
            <w:tcW w:w="7371" w:type="dxa"/>
            <w:gridSpan w:val="2"/>
            <w:tcBorders>
              <w:top w:val="single" w:sz="2" w:space="0" w:color="auto"/>
              <w:left w:val="single" w:sz="2" w:space="0" w:color="auto"/>
              <w:bottom w:val="single" w:sz="2" w:space="0" w:color="auto"/>
              <w:right w:val="single" w:sz="2" w:space="0" w:color="auto"/>
            </w:tcBorders>
          </w:tcPr>
          <w:p w14:paraId="346F5837" w14:textId="77777777" w:rsidR="00005BF6" w:rsidRPr="00DF7A1A" w:rsidRDefault="00005BF6" w:rsidP="005766A8">
            <w:pPr>
              <w:spacing w:before="40" w:after="40" w:line="280" w:lineRule="exact"/>
              <w:rPr>
                <w:rFonts w:ascii="Arial" w:eastAsia="Times New Roman" w:hAnsi="Arial" w:cs="Times New Roman"/>
                <w:sz w:val="20"/>
                <w:szCs w:val="20"/>
              </w:rPr>
            </w:pPr>
            <w:r w:rsidRPr="00DF7A1A">
              <w:rPr>
                <w:rFonts w:ascii="Arial" w:eastAsia="Times New Roman" w:hAnsi="Arial" w:cs="Arial"/>
                <w:sz w:val="20"/>
                <w:szCs w:val="20"/>
              </w:rPr>
              <w:t>*Entity (legal) name</w:t>
            </w:r>
          </w:p>
        </w:tc>
      </w:tr>
      <w:tr w:rsidR="00005BF6" w:rsidRPr="00DF7A1A" w14:paraId="1A838DBA" w14:textId="77777777" w:rsidTr="00715CB3">
        <w:trPr>
          <w:trHeight w:val="293"/>
        </w:trPr>
        <w:tc>
          <w:tcPr>
            <w:tcW w:w="2835" w:type="dxa"/>
            <w:tcBorders>
              <w:top w:val="single" w:sz="2" w:space="0" w:color="auto"/>
              <w:left w:val="single" w:sz="2" w:space="0" w:color="auto"/>
              <w:bottom w:val="single" w:sz="2" w:space="0" w:color="auto"/>
              <w:right w:val="single" w:sz="2" w:space="0" w:color="auto"/>
            </w:tcBorders>
          </w:tcPr>
          <w:p w14:paraId="19EBC53E" w14:textId="77777777" w:rsidR="00005BF6" w:rsidRPr="00DF7A1A" w:rsidRDefault="00005BF6"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7371" w:type="dxa"/>
            <w:gridSpan w:val="2"/>
            <w:tcBorders>
              <w:top w:val="single" w:sz="2" w:space="0" w:color="auto"/>
              <w:left w:val="single" w:sz="2" w:space="0" w:color="auto"/>
              <w:bottom w:val="single" w:sz="2" w:space="0" w:color="auto"/>
              <w:right w:val="single" w:sz="2" w:space="0" w:color="auto"/>
            </w:tcBorders>
          </w:tcPr>
          <w:p w14:paraId="04FA89C2" w14:textId="77777777" w:rsidR="00005BF6" w:rsidRPr="00DF7A1A" w:rsidRDefault="00005BF6"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bookmarkEnd w:id="6"/>
      <w:tr w:rsidR="00005BF6" w:rsidRPr="00DF7A1A" w14:paraId="107129DF" w14:textId="77777777" w:rsidTr="00715CB3">
        <w:trPr>
          <w:trHeight w:val="249"/>
        </w:trPr>
        <w:tc>
          <w:tcPr>
            <w:tcW w:w="5529" w:type="dxa"/>
            <w:gridSpan w:val="2"/>
            <w:tcBorders>
              <w:top w:val="single" w:sz="2" w:space="0" w:color="auto"/>
              <w:left w:val="single" w:sz="2" w:space="0" w:color="auto"/>
              <w:bottom w:val="single" w:sz="2" w:space="0" w:color="auto"/>
              <w:right w:val="single" w:sz="2" w:space="0" w:color="auto"/>
            </w:tcBorders>
          </w:tcPr>
          <w:p w14:paraId="43E0DF87"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caps/>
                <w:sz w:val="20"/>
                <w:szCs w:val="20"/>
              </w:rPr>
              <w:t>C</w:t>
            </w:r>
            <w:r w:rsidRPr="00DF7A1A">
              <w:rPr>
                <w:rFonts w:ascii="Arial" w:eastAsia="Times New Roman" w:hAnsi="Arial" w:cs="Arial"/>
                <w:sz w:val="20"/>
                <w:szCs w:val="20"/>
              </w:rPr>
              <w:t>hief executive officer</w:t>
            </w:r>
          </w:p>
        </w:tc>
        <w:tc>
          <w:tcPr>
            <w:tcW w:w="4677" w:type="dxa"/>
            <w:tcBorders>
              <w:top w:val="single" w:sz="2" w:space="0" w:color="auto"/>
              <w:left w:val="single" w:sz="2" w:space="0" w:color="auto"/>
              <w:bottom w:val="single" w:sz="2" w:space="0" w:color="auto"/>
              <w:right w:val="single" w:sz="2" w:space="0" w:color="auto"/>
            </w:tcBorders>
          </w:tcPr>
          <w:p w14:paraId="24EC1869"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Australian company number / association number</w:t>
            </w:r>
          </w:p>
        </w:tc>
      </w:tr>
      <w:tr w:rsidR="00005BF6" w:rsidRPr="00DF7A1A" w14:paraId="0E559FCB" w14:textId="77777777" w:rsidTr="00715CB3">
        <w:trPr>
          <w:trHeight w:val="336"/>
        </w:trPr>
        <w:tc>
          <w:tcPr>
            <w:tcW w:w="5529" w:type="dxa"/>
            <w:gridSpan w:val="2"/>
            <w:tcBorders>
              <w:top w:val="single" w:sz="2" w:space="0" w:color="auto"/>
              <w:left w:val="single" w:sz="2" w:space="0" w:color="auto"/>
              <w:bottom w:val="single" w:sz="2" w:space="0" w:color="auto"/>
              <w:right w:val="single" w:sz="2" w:space="0" w:color="auto"/>
            </w:tcBorders>
          </w:tcPr>
          <w:p w14:paraId="60600C8D" w14:textId="77777777" w:rsidR="00005BF6" w:rsidRPr="00DF7A1A" w:rsidRDefault="00005BF6" w:rsidP="005766A8">
            <w:pPr>
              <w:spacing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4677" w:type="dxa"/>
            <w:tcBorders>
              <w:top w:val="single" w:sz="2" w:space="0" w:color="auto"/>
              <w:left w:val="single" w:sz="2" w:space="0" w:color="auto"/>
              <w:bottom w:val="single" w:sz="2" w:space="0" w:color="auto"/>
              <w:right w:val="single" w:sz="2" w:space="0" w:color="auto"/>
            </w:tcBorders>
          </w:tcPr>
          <w:p w14:paraId="5FCE746F" w14:textId="77777777" w:rsidR="00005BF6" w:rsidRPr="00DF7A1A" w:rsidRDefault="00005BF6"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05DFDD95" w14:textId="77777777" w:rsidR="00005BF6" w:rsidRPr="00DF7A1A" w:rsidRDefault="00005BF6" w:rsidP="00CB3244">
      <w:pPr>
        <w:widowControl w:val="0"/>
        <w:numPr>
          <w:ilvl w:val="0"/>
          <w:numId w:val="1"/>
        </w:numPr>
        <w:tabs>
          <w:tab w:val="left" w:pos="851"/>
        </w:tabs>
        <w:spacing w:before="240" w:after="120" w:line="280" w:lineRule="exact"/>
        <w:ind w:left="0" w:firstLine="0"/>
        <w:outlineLvl w:val="0"/>
        <w:rPr>
          <w:rFonts w:ascii="Arial" w:eastAsia="Times New Roman" w:hAnsi="Arial" w:cs="Arial"/>
          <w:b/>
          <w:bCs/>
          <w:sz w:val="24"/>
          <w:szCs w:val="32"/>
        </w:rPr>
      </w:pPr>
      <w:r w:rsidRPr="00DF7A1A">
        <w:rPr>
          <w:rFonts w:ascii="Arial" w:eastAsia="Times New Roman" w:hAnsi="Arial" w:cs="Arial"/>
          <w:b/>
          <w:bCs/>
          <w:sz w:val="24"/>
          <w:szCs w:val="32"/>
        </w:rPr>
        <w:t>Entity (legal) registered / residential address</w:t>
      </w:r>
    </w:p>
    <w:p w14:paraId="78443E65" w14:textId="77777777" w:rsidR="00005BF6" w:rsidRPr="00DF7A1A" w:rsidRDefault="00005BF6" w:rsidP="00CB3244">
      <w:pPr>
        <w:widowControl w:val="0"/>
        <w:spacing w:after="120" w:line="280" w:lineRule="exact"/>
        <w:rPr>
          <w:rFonts w:ascii="Arial" w:eastAsia="Times New Roman" w:hAnsi="Arial" w:cs="Times New Roman"/>
          <w:sz w:val="20"/>
          <w:szCs w:val="24"/>
        </w:rPr>
      </w:pPr>
      <w:r w:rsidRPr="00DF7A1A">
        <w:rPr>
          <w:rFonts w:ascii="Arial" w:eastAsia="Times New Roman" w:hAnsi="Arial" w:cs="Times New Roman"/>
          <w:sz w:val="20"/>
          <w:szCs w:val="24"/>
        </w:rPr>
        <w:t>Note: An organisation must have an office in Queensland to be eligible to apply for an authority.</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4536"/>
        <w:gridCol w:w="3261"/>
        <w:gridCol w:w="1134"/>
        <w:gridCol w:w="1275"/>
      </w:tblGrid>
      <w:tr w:rsidR="00005BF6" w:rsidRPr="00DF7A1A" w14:paraId="05BE996D" w14:textId="77777777" w:rsidTr="00715CB3">
        <w:trPr>
          <w:trHeight w:val="273"/>
        </w:trPr>
        <w:tc>
          <w:tcPr>
            <w:tcW w:w="4536" w:type="dxa"/>
            <w:tcBorders>
              <w:top w:val="single" w:sz="2" w:space="0" w:color="auto"/>
              <w:left w:val="single" w:sz="2" w:space="0" w:color="auto"/>
              <w:bottom w:val="single" w:sz="2" w:space="0" w:color="auto"/>
              <w:right w:val="single" w:sz="2" w:space="0" w:color="auto"/>
            </w:tcBorders>
          </w:tcPr>
          <w:p w14:paraId="6D1A9B67" w14:textId="77777777" w:rsidR="00005BF6" w:rsidRPr="00DF7A1A" w:rsidRDefault="00005BF6" w:rsidP="005766A8">
            <w:pPr>
              <w:widowControl w:val="0"/>
              <w:spacing w:before="40" w:after="40" w:line="280" w:lineRule="exact"/>
              <w:rPr>
                <w:rFonts w:ascii="Arial" w:eastAsia="Times New Roman" w:hAnsi="Arial" w:cs="Arial"/>
                <w:sz w:val="20"/>
                <w:szCs w:val="20"/>
              </w:rPr>
            </w:pPr>
            <w:r w:rsidRPr="00DF7A1A">
              <w:rPr>
                <w:rFonts w:ascii="Arial" w:eastAsia="Times New Roman" w:hAnsi="Arial" w:cs="Arial"/>
                <w:caps/>
                <w:sz w:val="20"/>
                <w:szCs w:val="20"/>
              </w:rPr>
              <w:t>*</w:t>
            </w:r>
            <w:r w:rsidRPr="00DF7A1A">
              <w:rPr>
                <w:rFonts w:ascii="Arial" w:eastAsia="Times New Roman" w:hAnsi="Arial" w:cs="Arial"/>
                <w:sz w:val="20"/>
                <w:szCs w:val="20"/>
              </w:rPr>
              <w:t xml:space="preserve">Registered / residential address </w:t>
            </w:r>
          </w:p>
          <w:p w14:paraId="30C8C238"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(not a post office box)</w:t>
            </w:r>
          </w:p>
        </w:tc>
        <w:tc>
          <w:tcPr>
            <w:tcW w:w="3261" w:type="dxa"/>
            <w:tcBorders>
              <w:top w:val="single" w:sz="2" w:space="0" w:color="auto"/>
              <w:left w:val="single" w:sz="2" w:space="0" w:color="auto"/>
              <w:bottom w:val="single" w:sz="2" w:space="0" w:color="auto"/>
              <w:right w:val="single" w:sz="2" w:space="0" w:color="auto"/>
            </w:tcBorders>
          </w:tcPr>
          <w:p w14:paraId="20CFA54E"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*Suburb</w:t>
            </w:r>
          </w:p>
        </w:tc>
        <w:tc>
          <w:tcPr>
            <w:tcW w:w="1134" w:type="dxa"/>
            <w:tcBorders>
              <w:top w:val="single" w:sz="2" w:space="0" w:color="auto"/>
              <w:left w:val="single" w:sz="2" w:space="0" w:color="auto"/>
              <w:bottom w:val="single" w:sz="2" w:space="0" w:color="auto"/>
              <w:right w:val="single" w:sz="2" w:space="0" w:color="auto"/>
            </w:tcBorders>
          </w:tcPr>
          <w:p w14:paraId="59055556"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*State</w:t>
            </w:r>
          </w:p>
        </w:tc>
        <w:tc>
          <w:tcPr>
            <w:tcW w:w="1275" w:type="dxa"/>
            <w:tcBorders>
              <w:top w:val="single" w:sz="2" w:space="0" w:color="auto"/>
              <w:left w:val="single" w:sz="2" w:space="0" w:color="auto"/>
              <w:bottom w:val="single" w:sz="2" w:space="0" w:color="auto"/>
              <w:right w:val="single" w:sz="2" w:space="0" w:color="auto"/>
            </w:tcBorders>
          </w:tcPr>
          <w:p w14:paraId="3CA7A054"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*Postcode</w:t>
            </w:r>
          </w:p>
        </w:tc>
      </w:tr>
      <w:tr w:rsidR="00005BF6" w:rsidRPr="00DF7A1A" w14:paraId="6E86E0B5" w14:textId="77777777" w:rsidTr="00715CB3">
        <w:trPr>
          <w:trHeight w:val="322"/>
        </w:trPr>
        <w:tc>
          <w:tcPr>
            <w:tcW w:w="4536" w:type="dxa"/>
            <w:tcBorders>
              <w:top w:val="single" w:sz="2" w:space="0" w:color="auto"/>
              <w:left w:val="single" w:sz="2" w:space="0" w:color="auto"/>
              <w:bottom w:val="single" w:sz="2" w:space="0" w:color="auto"/>
              <w:right w:val="single" w:sz="2" w:space="0" w:color="auto"/>
            </w:tcBorders>
          </w:tcPr>
          <w:p w14:paraId="7C109514"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3261" w:type="dxa"/>
            <w:tcBorders>
              <w:top w:val="single" w:sz="2" w:space="0" w:color="auto"/>
              <w:left w:val="single" w:sz="2" w:space="0" w:color="auto"/>
              <w:bottom w:val="single" w:sz="2" w:space="0" w:color="auto"/>
              <w:right w:val="single" w:sz="2" w:space="0" w:color="auto"/>
            </w:tcBorders>
          </w:tcPr>
          <w:p w14:paraId="23342018"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1134" w:type="dxa"/>
            <w:tcBorders>
              <w:top w:val="single" w:sz="2" w:space="0" w:color="auto"/>
              <w:left w:val="single" w:sz="2" w:space="0" w:color="auto"/>
              <w:bottom w:val="single" w:sz="2" w:space="0" w:color="auto"/>
              <w:right w:val="single" w:sz="2" w:space="0" w:color="auto"/>
            </w:tcBorders>
          </w:tcPr>
          <w:p w14:paraId="21C00E10"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1275" w:type="dxa"/>
            <w:tcBorders>
              <w:top w:val="single" w:sz="2" w:space="0" w:color="auto"/>
              <w:left w:val="single" w:sz="2" w:space="0" w:color="auto"/>
              <w:bottom w:val="single" w:sz="2" w:space="0" w:color="auto"/>
              <w:right w:val="single" w:sz="2" w:space="0" w:color="auto"/>
            </w:tcBorders>
          </w:tcPr>
          <w:p w14:paraId="5FE85161"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r>
    </w:tbl>
    <w:p w14:paraId="4767843A" w14:textId="77777777" w:rsidR="00005BF6" w:rsidRPr="00DF7A1A" w:rsidRDefault="00005BF6" w:rsidP="005766A8">
      <w:pPr>
        <w:spacing w:before="120" w:after="40" w:line="280" w:lineRule="exact"/>
        <w:rPr>
          <w:rFonts w:ascii="Arial" w:eastAsia="Times New Roman" w:hAnsi="Arial" w:cs="Arial"/>
          <w:caps/>
          <w:sz w:val="20"/>
          <w:szCs w:val="20"/>
        </w:rPr>
      </w:pPr>
      <w:r w:rsidRPr="00DF7A1A">
        <w:rPr>
          <w:rFonts w:ascii="Arial" w:eastAsia="Times New Roman" w:hAnsi="Arial" w:cs="Arial"/>
          <w:sz w:val="20"/>
          <w:szCs w:val="20"/>
        </w:rPr>
        <w:t>Write ‘as above’’ if same as registered / residential address.</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4536"/>
        <w:gridCol w:w="3261"/>
        <w:gridCol w:w="1134"/>
        <w:gridCol w:w="1275"/>
      </w:tblGrid>
      <w:tr w:rsidR="00005BF6" w:rsidRPr="00DF7A1A" w14:paraId="46703C7D" w14:textId="77777777" w:rsidTr="00715CB3">
        <w:trPr>
          <w:trHeight w:val="235"/>
        </w:trPr>
        <w:tc>
          <w:tcPr>
            <w:tcW w:w="4536" w:type="dxa"/>
            <w:tcBorders>
              <w:top w:val="single" w:sz="2" w:space="0" w:color="auto"/>
              <w:left w:val="single" w:sz="2" w:space="0" w:color="auto"/>
              <w:bottom w:val="single" w:sz="2" w:space="0" w:color="auto"/>
              <w:right w:val="single" w:sz="2" w:space="0" w:color="auto"/>
            </w:tcBorders>
          </w:tcPr>
          <w:p w14:paraId="6948844D"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Postal address</w:t>
            </w:r>
          </w:p>
        </w:tc>
        <w:tc>
          <w:tcPr>
            <w:tcW w:w="3261" w:type="dxa"/>
            <w:tcBorders>
              <w:top w:val="single" w:sz="2" w:space="0" w:color="auto"/>
              <w:left w:val="single" w:sz="2" w:space="0" w:color="auto"/>
              <w:bottom w:val="single" w:sz="2" w:space="0" w:color="auto"/>
              <w:right w:val="single" w:sz="2" w:space="0" w:color="auto"/>
            </w:tcBorders>
          </w:tcPr>
          <w:p w14:paraId="1E087902"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Suburb</w:t>
            </w:r>
          </w:p>
        </w:tc>
        <w:tc>
          <w:tcPr>
            <w:tcW w:w="1134" w:type="dxa"/>
            <w:tcBorders>
              <w:top w:val="single" w:sz="2" w:space="0" w:color="auto"/>
              <w:left w:val="single" w:sz="2" w:space="0" w:color="auto"/>
              <w:bottom w:val="single" w:sz="2" w:space="0" w:color="auto"/>
              <w:right w:val="single" w:sz="2" w:space="0" w:color="auto"/>
            </w:tcBorders>
          </w:tcPr>
          <w:p w14:paraId="4616FEF1"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State</w:t>
            </w:r>
          </w:p>
        </w:tc>
        <w:tc>
          <w:tcPr>
            <w:tcW w:w="1275" w:type="dxa"/>
            <w:tcBorders>
              <w:top w:val="single" w:sz="2" w:space="0" w:color="auto"/>
              <w:left w:val="single" w:sz="2" w:space="0" w:color="auto"/>
              <w:bottom w:val="single" w:sz="2" w:space="0" w:color="auto"/>
              <w:right w:val="single" w:sz="2" w:space="0" w:color="auto"/>
            </w:tcBorders>
          </w:tcPr>
          <w:p w14:paraId="7B3F4CBF" w14:textId="77777777" w:rsidR="00005BF6" w:rsidRPr="00DF7A1A" w:rsidRDefault="00005BF6"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Postcode</w:t>
            </w:r>
          </w:p>
        </w:tc>
      </w:tr>
      <w:tr w:rsidR="00005BF6" w:rsidRPr="00DF7A1A" w14:paraId="4213FE0B" w14:textId="77777777" w:rsidTr="00715CB3">
        <w:trPr>
          <w:trHeight w:val="338"/>
        </w:trPr>
        <w:tc>
          <w:tcPr>
            <w:tcW w:w="4536" w:type="dxa"/>
            <w:tcBorders>
              <w:top w:val="single" w:sz="2" w:space="0" w:color="auto"/>
              <w:left w:val="single" w:sz="2" w:space="0" w:color="auto"/>
              <w:bottom w:val="single" w:sz="2" w:space="0" w:color="auto"/>
              <w:right w:val="single" w:sz="2" w:space="0" w:color="auto"/>
            </w:tcBorders>
          </w:tcPr>
          <w:p w14:paraId="5ACD600D" w14:textId="77777777" w:rsidR="00005BF6" w:rsidRPr="00DF7A1A" w:rsidRDefault="00005BF6" w:rsidP="005766A8">
            <w:pPr>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3261" w:type="dxa"/>
            <w:tcBorders>
              <w:top w:val="single" w:sz="2" w:space="0" w:color="auto"/>
              <w:left w:val="single" w:sz="2" w:space="0" w:color="auto"/>
              <w:bottom w:val="single" w:sz="2" w:space="0" w:color="auto"/>
              <w:right w:val="single" w:sz="2" w:space="0" w:color="auto"/>
            </w:tcBorders>
          </w:tcPr>
          <w:p w14:paraId="13EAA7FE" w14:textId="77777777" w:rsidR="00005BF6" w:rsidRPr="00DF7A1A" w:rsidRDefault="00005BF6" w:rsidP="005766A8">
            <w:pPr>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1134" w:type="dxa"/>
            <w:tcBorders>
              <w:top w:val="single" w:sz="2" w:space="0" w:color="auto"/>
              <w:left w:val="single" w:sz="2" w:space="0" w:color="auto"/>
              <w:bottom w:val="single" w:sz="2" w:space="0" w:color="auto"/>
              <w:right w:val="single" w:sz="2" w:space="0" w:color="auto"/>
            </w:tcBorders>
          </w:tcPr>
          <w:p w14:paraId="2C3B89E0" w14:textId="77777777" w:rsidR="00005BF6" w:rsidRPr="00DF7A1A" w:rsidRDefault="00005BF6" w:rsidP="005766A8">
            <w:pPr>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1275" w:type="dxa"/>
            <w:tcBorders>
              <w:top w:val="single" w:sz="2" w:space="0" w:color="auto"/>
              <w:left w:val="single" w:sz="2" w:space="0" w:color="auto"/>
              <w:bottom w:val="single" w:sz="2" w:space="0" w:color="auto"/>
              <w:right w:val="single" w:sz="2" w:space="0" w:color="auto"/>
            </w:tcBorders>
          </w:tcPr>
          <w:p w14:paraId="03251E9C" w14:textId="77777777" w:rsidR="00005BF6" w:rsidRPr="00DF7A1A" w:rsidRDefault="00005BF6" w:rsidP="005766A8">
            <w:pPr>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r>
    </w:tbl>
    <w:p w14:paraId="1405CEC2" w14:textId="77777777" w:rsidR="00005BF6" w:rsidRPr="00DF7A1A" w:rsidRDefault="00005BF6" w:rsidP="00CB3244">
      <w:pPr>
        <w:keepNext/>
        <w:keepLines/>
        <w:numPr>
          <w:ilvl w:val="0"/>
          <w:numId w:val="1"/>
        </w:numPr>
        <w:tabs>
          <w:tab w:val="left" w:pos="851"/>
        </w:tabs>
        <w:spacing w:before="240" w:after="120" w:line="280" w:lineRule="exact"/>
        <w:ind w:left="0" w:firstLine="0"/>
        <w:outlineLvl w:val="0"/>
        <w:rPr>
          <w:rFonts w:ascii="Arial" w:eastAsia="Times New Roman" w:hAnsi="Arial" w:cs="Arial"/>
          <w:b/>
          <w:bCs/>
          <w:sz w:val="24"/>
          <w:szCs w:val="32"/>
        </w:rPr>
      </w:pPr>
      <w:bookmarkStart w:id="7" w:name="_Hlk189209566"/>
      <w:bookmarkEnd w:id="4"/>
      <w:r w:rsidRPr="00DF7A1A">
        <w:rPr>
          <w:rFonts w:ascii="Arial" w:eastAsia="Times New Roman" w:hAnsi="Arial" w:cs="Arial"/>
          <w:b/>
          <w:bCs/>
          <w:sz w:val="24"/>
          <w:szCs w:val="32"/>
        </w:rPr>
        <w:lastRenderedPageBreak/>
        <w:t>Entity (legal) contact details – email and phone contact are mandatory.</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701"/>
        <w:gridCol w:w="2410"/>
        <w:gridCol w:w="1134"/>
        <w:gridCol w:w="4961"/>
      </w:tblGrid>
      <w:tr w:rsidR="00005BF6" w:rsidRPr="00DF7A1A" w14:paraId="1B258D58" w14:textId="77777777" w:rsidTr="00715CB3">
        <w:trPr>
          <w:trHeight w:val="343"/>
        </w:trPr>
        <w:tc>
          <w:tcPr>
            <w:tcW w:w="1701" w:type="dxa"/>
            <w:tcBorders>
              <w:top w:val="single" w:sz="2" w:space="0" w:color="auto"/>
              <w:left w:val="single" w:sz="2" w:space="0" w:color="auto"/>
              <w:bottom w:val="single" w:sz="2" w:space="0" w:color="auto"/>
              <w:right w:val="single" w:sz="2" w:space="0" w:color="auto"/>
            </w:tcBorders>
          </w:tcPr>
          <w:p w14:paraId="3DD99C07"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Email address</w:t>
            </w:r>
          </w:p>
        </w:tc>
        <w:tc>
          <w:tcPr>
            <w:tcW w:w="8505" w:type="dxa"/>
            <w:gridSpan w:val="3"/>
            <w:tcBorders>
              <w:top w:val="single" w:sz="2" w:space="0" w:color="auto"/>
              <w:left w:val="single" w:sz="2" w:space="0" w:color="auto"/>
              <w:bottom w:val="single" w:sz="2" w:space="0" w:color="auto"/>
              <w:right w:val="single" w:sz="2" w:space="0" w:color="auto"/>
            </w:tcBorders>
          </w:tcPr>
          <w:p w14:paraId="6043912E"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r>
      <w:tr w:rsidR="00005BF6" w:rsidRPr="00DF7A1A" w14:paraId="644980AE" w14:textId="77777777" w:rsidTr="00715CB3">
        <w:trPr>
          <w:trHeight w:val="454"/>
        </w:trPr>
        <w:tc>
          <w:tcPr>
            <w:tcW w:w="4111" w:type="dxa"/>
            <w:gridSpan w:val="2"/>
            <w:tcBorders>
              <w:top w:val="single" w:sz="2" w:space="0" w:color="auto"/>
              <w:left w:val="single" w:sz="2" w:space="0" w:color="auto"/>
              <w:bottom w:val="single" w:sz="2" w:space="0" w:color="auto"/>
              <w:right w:val="single" w:sz="2" w:space="0" w:color="auto"/>
            </w:tcBorders>
          </w:tcPr>
          <w:p w14:paraId="0AAC3792"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Phone type</w:t>
            </w:r>
          </w:p>
          <w:p w14:paraId="0BDCA446" w14:textId="77777777" w:rsidR="00005BF6" w:rsidRPr="00DF7A1A" w:rsidRDefault="00005BF6" w:rsidP="005766A8">
            <w:pPr>
              <w:widowControl w:val="0"/>
              <w:spacing w:before="120"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Home phone        </w:t>
            </w:r>
            <w:r w:rsidRPr="00DF7A1A">
              <w:rPr>
                <w:rFonts w:ascii="Arial" w:eastAsia="Times New Roman" w:hAnsi="Arial" w:cs="Times New Roman"/>
                <w:sz w:val="20"/>
                <w:szCs w:val="20"/>
              </w:rPr>
              <w:fldChar w:fldCharType="begin">
                <w:ffData>
                  <w:name w:val=""/>
                  <w:enabled/>
                  <w:calcOnExit w:val="0"/>
                  <w:checkBox>
                    <w:sizeAuto/>
                    <w:default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Office phone</w:t>
            </w:r>
          </w:p>
          <w:p w14:paraId="2A96C8CE" w14:textId="77777777" w:rsidR="00005BF6" w:rsidRPr="00DF7A1A" w:rsidRDefault="00005BF6" w:rsidP="005766A8">
            <w:pPr>
              <w:widowControl w:val="0"/>
              <w:spacing w:before="120"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Mobile phone       </w:t>
            </w:r>
          </w:p>
        </w:tc>
        <w:tc>
          <w:tcPr>
            <w:tcW w:w="1134" w:type="dxa"/>
            <w:tcBorders>
              <w:top w:val="single" w:sz="2" w:space="0" w:color="auto"/>
              <w:left w:val="single" w:sz="2" w:space="0" w:color="auto"/>
              <w:bottom w:val="single" w:sz="2" w:space="0" w:color="auto"/>
              <w:right w:val="single" w:sz="2" w:space="0" w:color="auto"/>
            </w:tcBorders>
          </w:tcPr>
          <w:p w14:paraId="75A2433A"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Area code</w:t>
            </w:r>
          </w:p>
          <w:p w14:paraId="6CF9F158"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4961" w:type="dxa"/>
            <w:tcBorders>
              <w:top w:val="single" w:sz="2" w:space="0" w:color="auto"/>
              <w:left w:val="single" w:sz="2" w:space="0" w:color="auto"/>
              <w:bottom w:val="single" w:sz="2" w:space="0" w:color="auto"/>
              <w:right w:val="single" w:sz="2" w:space="0" w:color="auto"/>
            </w:tcBorders>
          </w:tcPr>
          <w:p w14:paraId="4BAC9EC0" w14:textId="77777777" w:rsidR="00005BF6" w:rsidRPr="00DF7A1A" w:rsidRDefault="00005BF6"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Phone number (note: 10 digits including area code)</w:t>
            </w:r>
          </w:p>
          <w:p w14:paraId="3853073D" w14:textId="77777777" w:rsidR="00005BF6" w:rsidRPr="00DF7A1A" w:rsidRDefault="00005BF6" w:rsidP="005766A8">
            <w:pPr>
              <w:widowControl w:val="0"/>
              <w:spacing w:before="40"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r>
    </w:tbl>
    <w:bookmarkEnd w:id="7"/>
    <w:p w14:paraId="5140D5EA" w14:textId="77777777" w:rsidR="00F36A59" w:rsidRPr="005562EE" w:rsidRDefault="0079460D" w:rsidP="00CB3244">
      <w:pPr>
        <w:pStyle w:val="ListParagraph"/>
        <w:keepNext/>
        <w:widowControl w:val="0"/>
        <w:numPr>
          <w:ilvl w:val="0"/>
          <w:numId w:val="1"/>
        </w:numPr>
        <w:tabs>
          <w:tab w:val="left" w:pos="851"/>
        </w:tabs>
        <w:spacing w:before="240" w:after="120" w:line="280" w:lineRule="exact"/>
        <w:contextualSpacing w:val="0"/>
        <w:outlineLvl w:val="0"/>
        <w:rPr>
          <w:rFonts w:ascii="Arial" w:eastAsia="Times New Roman" w:hAnsi="Arial" w:cs="Arial"/>
          <w:b/>
          <w:bCs/>
          <w:sz w:val="24"/>
          <w:szCs w:val="32"/>
        </w:rPr>
      </w:pPr>
      <w:r w:rsidRPr="005562EE">
        <w:rPr>
          <w:rFonts w:ascii="Arial" w:eastAsia="Times New Roman" w:hAnsi="Arial" w:cs="Arial"/>
          <w:b/>
          <w:bCs/>
          <w:sz w:val="24"/>
          <w:szCs w:val="32"/>
        </w:rPr>
        <w:t>Permit activity</w:t>
      </w:r>
    </w:p>
    <w:p w14:paraId="3F5B5F1B" w14:textId="77777777" w:rsidR="004D61FC" w:rsidRPr="005562EE" w:rsidRDefault="0079460D" w:rsidP="00CB3244">
      <w:pPr>
        <w:pStyle w:val="textnormal"/>
        <w:spacing w:before="120"/>
        <w:jc w:val="both"/>
        <w:rPr>
          <w:rFonts w:cs="Arial"/>
        </w:rPr>
      </w:pPr>
      <w:r w:rsidRPr="005562EE">
        <w:rPr>
          <w:rFonts w:cs="Arial"/>
          <w:szCs w:val="20"/>
        </w:rPr>
        <w:t xml:space="preserve">This application </w:t>
      </w:r>
      <w:r w:rsidR="008456B3" w:rsidRPr="005562EE">
        <w:rPr>
          <w:rFonts w:cs="Arial"/>
          <w:szCs w:val="20"/>
        </w:rPr>
        <w:t xml:space="preserve">is </w:t>
      </w:r>
      <w:r w:rsidRPr="005562EE">
        <w:rPr>
          <w:rFonts w:cs="Arial"/>
        </w:rPr>
        <w:t>used to apply for a new standard, specialised or advanced licence by applicants that are 18 years or older</w:t>
      </w:r>
      <w:r w:rsidR="00B73C80" w:rsidRPr="005562EE">
        <w:rPr>
          <w:rFonts w:cs="Arial"/>
        </w:rPr>
        <w:t>.</w:t>
      </w:r>
      <w:r w:rsidR="00C25094" w:rsidRPr="005562EE">
        <w:rPr>
          <w:rFonts w:cs="Arial"/>
        </w:rPr>
        <w:t xml:space="preserve"> </w:t>
      </w:r>
      <w:r w:rsidR="009A4A29" w:rsidRPr="005562EE">
        <w:rPr>
          <w:rFonts w:cs="Arial"/>
        </w:rPr>
        <w:t xml:space="preserve">Standard, specialised or advanced licence </w:t>
      </w:r>
      <w:r w:rsidR="00B73C80" w:rsidRPr="005562EE">
        <w:rPr>
          <w:rFonts w:cs="Arial"/>
        </w:rPr>
        <w:t>licences allow people to keep, breed or trade protected animals in Queensland. Licences are based on the number of animal</w:t>
      </w:r>
      <w:r w:rsidR="009A4A29" w:rsidRPr="005562EE">
        <w:rPr>
          <w:rFonts w:cs="Arial"/>
        </w:rPr>
        <w:t>s</w:t>
      </w:r>
      <w:r w:rsidR="00B73C80" w:rsidRPr="005562EE">
        <w:rPr>
          <w:rFonts w:cs="Arial"/>
        </w:rPr>
        <w:t xml:space="preserve"> you have</w:t>
      </w:r>
      <w:r w:rsidR="00C25094" w:rsidRPr="005562EE">
        <w:rPr>
          <w:rFonts w:cs="Arial"/>
        </w:rPr>
        <w:t xml:space="preserve">, </w:t>
      </w:r>
      <w:r w:rsidR="00B73C80" w:rsidRPr="005562EE">
        <w:rPr>
          <w:rFonts w:cs="Arial"/>
        </w:rPr>
        <w:t>your intention to keep, breed or trade them</w:t>
      </w:r>
      <w:r w:rsidR="00831AFA" w:rsidRPr="005562EE">
        <w:rPr>
          <w:rFonts w:cs="Arial"/>
        </w:rPr>
        <w:t xml:space="preserve"> and the species class listings allocated to that animal. </w:t>
      </w:r>
    </w:p>
    <w:p w14:paraId="2F5C5445" w14:textId="77777777" w:rsidR="00C25094" w:rsidRPr="005562EE" w:rsidRDefault="0079460D" w:rsidP="00CB3244">
      <w:pPr>
        <w:pStyle w:val="textnormal"/>
        <w:spacing w:before="120"/>
        <w:jc w:val="both"/>
        <w:rPr>
          <w:rFonts w:cs="Arial"/>
          <w:szCs w:val="20"/>
        </w:rPr>
      </w:pPr>
      <w:r w:rsidRPr="005562EE">
        <w:rPr>
          <w:rFonts w:cs="Arial"/>
          <w:szCs w:val="20"/>
        </w:rPr>
        <w:t xml:space="preserve">All class 1 and class 2 animals require a standard, specialised or advanced licence. </w:t>
      </w:r>
      <w:r w:rsidR="007C7BB3" w:rsidRPr="005562EE">
        <w:rPr>
          <w:rFonts w:cs="Arial"/>
          <w:szCs w:val="20"/>
        </w:rPr>
        <w:t xml:space="preserve">For a full list of class 1 and class 2 animals please refer to </w:t>
      </w:r>
      <w:hyperlink r:id="rId22" w:anchor="sch.3" w:history="1">
        <w:r w:rsidR="007C7BB3" w:rsidRPr="005562EE">
          <w:rPr>
            <w:rStyle w:val="Hyperlink"/>
            <w:rFonts w:cs="Arial"/>
            <w:szCs w:val="20"/>
          </w:rPr>
          <w:t xml:space="preserve">Schedule </w:t>
        </w:r>
        <w:r w:rsidR="005E05EE" w:rsidRPr="005562EE">
          <w:rPr>
            <w:rStyle w:val="Hyperlink"/>
            <w:rFonts w:cs="Arial"/>
            <w:szCs w:val="20"/>
          </w:rPr>
          <w:t>3</w:t>
        </w:r>
      </w:hyperlink>
      <w:r w:rsidR="007C7BB3" w:rsidRPr="005562EE">
        <w:rPr>
          <w:rFonts w:cs="Arial"/>
          <w:szCs w:val="20"/>
        </w:rPr>
        <w:t xml:space="preserve"> of the Nature Conservation (</w:t>
      </w:r>
      <w:r w:rsidR="005E05EE" w:rsidRPr="005562EE">
        <w:rPr>
          <w:rFonts w:cs="Arial"/>
          <w:szCs w:val="20"/>
        </w:rPr>
        <w:t>Animals</w:t>
      </w:r>
      <w:r w:rsidR="007C7BB3" w:rsidRPr="005562EE">
        <w:rPr>
          <w:rFonts w:cs="Arial"/>
          <w:szCs w:val="20"/>
        </w:rPr>
        <w:t>) Regulation 20</w:t>
      </w:r>
      <w:r w:rsidR="005E05EE" w:rsidRPr="005562EE">
        <w:rPr>
          <w:rFonts w:cs="Arial"/>
          <w:szCs w:val="20"/>
        </w:rPr>
        <w:t>20</w:t>
      </w:r>
      <w:r w:rsidR="007C7BB3" w:rsidRPr="005562EE">
        <w:rPr>
          <w:rFonts w:cs="Arial"/>
          <w:szCs w:val="20"/>
        </w:rPr>
        <w:t xml:space="preserve">. Under this </w:t>
      </w:r>
      <w:r w:rsidR="005E05EE" w:rsidRPr="005562EE">
        <w:rPr>
          <w:rFonts w:cs="Arial"/>
          <w:szCs w:val="20"/>
        </w:rPr>
        <w:t>s</w:t>
      </w:r>
      <w:r w:rsidR="007C7BB3" w:rsidRPr="005562EE">
        <w:rPr>
          <w:rFonts w:cs="Arial"/>
          <w:szCs w:val="20"/>
        </w:rPr>
        <w:t>chedule a</w:t>
      </w:r>
      <w:r w:rsidR="00E70E9C" w:rsidRPr="005562EE">
        <w:rPr>
          <w:rFonts w:cs="Arial"/>
          <w:szCs w:val="20"/>
        </w:rPr>
        <w:t xml:space="preserve"> ‘dangerous snake</w:t>
      </w:r>
      <w:r w:rsidR="007E50D9" w:rsidRPr="005562EE">
        <w:rPr>
          <w:rFonts w:cs="Arial"/>
          <w:szCs w:val="20"/>
        </w:rPr>
        <w:t>’</w:t>
      </w:r>
      <w:r w:rsidR="00E70E9C" w:rsidRPr="005562EE">
        <w:rPr>
          <w:rFonts w:cs="Arial"/>
          <w:szCs w:val="20"/>
        </w:rPr>
        <w:t xml:space="preserve"> is defined as a Class 2 </w:t>
      </w:r>
      <w:r w:rsidR="005E05EE" w:rsidRPr="005562EE">
        <w:rPr>
          <w:rFonts w:cs="Arial"/>
          <w:szCs w:val="20"/>
        </w:rPr>
        <w:t xml:space="preserve">dangerous </w:t>
      </w:r>
      <w:r w:rsidR="00E70E9C" w:rsidRPr="005562EE">
        <w:rPr>
          <w:rFonts w:cs="Arial"/>
          <w:szCs w:val="20"/>
        </w:rPr>
        <w:t>animal.</w:t>
      </w:r>
    </w:p>
    <w:p w14:paraId="04199D28" w14:textId="77777777" w:rsidR="00C25094" w:rsidRPr="005562EE" w:rsidRDefault="0079460D" w:rsidP="00CB3244">
      <w:pPr>
        <w:pStyle w:val="textnormal"/>
        <w:spacing w:before="120"/>
        <w:rPr>
          <w:rFonts w:cs="Arial"/>
          <w:szCs w:val="20"/>
        </w:rPr>
      </w:pPr>
      <w:r w:rsidRPr="005562EE">
        <w:rPr>
          <w:rFonts w:cs="Arial"/>
          <w:szCs w:val="20"/>
        </w:rPr>
        <w:t>Tick below for the type of licence you require:</w:t>
      </w:r>
    </w:p>
    <w:p w14:paraId="65AEC2F3" w14:textId="4585C2CC" w:rsidR="00721CFA" w:rsidRPr="005562EE" w:rsidRDefault="0079460D" w:rsidP="00CB3244">
      <w:pPr>
        <w:widowControl w:val="0"/>
        <w:spacing w:before="120" w:after="120" w:line="280" w:lineRule="exact"/>
        <w:rPr>
          <w:rFonts w:ascii="Arial" w:eastAsia="Times New Roman" w:hAnsi="Arial" w:cs="Arial"/>
          <w:b/>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bookmarkStart w:id="8" w:name="Check12"/>
      <w:r w:rsidRPr="005562EE">
        <w:rPr>
          <w:rFonts w:ascii="Arial"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bookmarkEnd w:id="8"/>
      <w:r w:rsidRPr="005562EE">
        <w:rPr>
          <w:rFonts w:ascii="Arial" w:hAnsi="Arial" w:cs="Arial"/>
          <w:sz w:val="20"/>
          <w:szCs w:val="20"/>
        </w:rPr>
        <w:t xml:space="preserve"> </w:t>
      </w:r>
      <w:r w:rsidR="00613278" w:rsidRPr="005562EE">
        <w:rPr>
          <w:rFonts w:ascii="Arial" w:hAnsi="Arial" w:cs="Arial"/>
          <w:sz w:val="20"/>
          <w:szCs w:val="20"/>
        </w:rPr>
        <w:t xml:space="preserve"> </w:t>
      </w:r>
      <w:r w:rsidRPr="005562EE">
        <w:rPr>
          <w:rFonts w:ascii="Arial" w:hAnsi="Arial" w:cs="Arial"/>
          <w:b/>
          <w:sz w:val="20"/>
          <w:szCs w:val="20"/>
        </w:rPr>
        <w:t>Standard licence</w:t>
      </w:r>
    </w:p>
    <w:p w14:paraId="7C79BFB0" w14:textId="1B3E3E9E" w:rsidR="00721CFA" w:rsidRPr="005562EE" w:rsidRDefault="0079460D" w:rsidP="00CB3244">
      <w:pPr>
        <w:pStyle w:val="ListParagraph"/>
        <w:widowControl w:val="0"/>
        <w:numPr>
          <w:ilvl w:val="0"/>
          <w:numId w:val="21"/>
        </w:numPr>
        <w:spacing w:before="120" w:after="120" w:line="280" w:lineRule="exact"/>
        <w:ind w:left="714" w:hanging="357"/>
        <w:jc w:val="both"/>
        <w:rPr>
          <w:rFonts w:ascii="Arial" w:eastAsia="Times New Roman" w:hAnsi="Arial" w:cs="Arial"/>
          <w:sz w:val="20"/>
          <w:szCs w:val="20"/>
        </w:rPr>
      </w:pPr>
      <w:r w:rsidRPr="005562EE">
        <w:rPr>
          <w:rFonts w:ascii="Arial" w:eastAsia="Times New Roman" w:hAnsi="Arial" w:cs="Arial"/>
          <w:sz w:val="20"/>
          <w:szCs w:val="20"/>
        </w:rPr>
        <w:t xml:space="preserve">Use this application if you wish to keep up to a maximum </w:t>
      </w:r>
      <w:r w:rsidR="00F42BB5" w:rsidRPr="005562EE">
        <w:rPr>
          <w:rFonts w:ascii="Arial" w:eastAsia="Times New Roman" w:hAnsi="Arial" w:cs="Arial"/>
          <w:sz w:val="20"/>
          <w:szCs w:val="20"/>
        </w:rPr>
        <w:t xml:space="preserve">total </w:t>
      </w:r>
      <w:r w:rsidRPr="005562EE">
        <w:rPr>
          <w:rFonts w:ascii="Arial" w:eastAsia="Times New Roman" w:hAnsi="Arial" w:cs="Arial"/>
          <w:sz w:val="20"/>
          <w:szCs w:val="20"/>
        </w:rPr>
        <w:t>of 10 class 1 animals.</w:t>
      </w:r>
    </w:p>
    <w:p w14:paraId="65BBB3DA" w14:textId="77777777" w:rsidR="00721CFA" w:rsidRPr="005562EE" w:rsidRDefault="0079460D" w:rsidP="00CB3244">
      <w:pPr>
        <w:pStyle w:val="textnormal"/>
        <w:widowControl w:val="0"/>
        <w:numPr>
          <w:ilvl w:val="0"/>
          <w:numId w:val="5"/>
        </w:numPr>
        <w:spacing w:before="120"/>
        <w:jc w:val="both"/>
        <w:rPr>
          <w:rFonts w:cs="Arial"/>
          <w:szCs w:val="20"/>
        </w:rPr>
      </w:pPr>
      <w:r w:rsidRPr="005562EE">
        <w:rPr>
          <w:rFonts w:cs="Arial"/>
          <w:szCs w:val="20"/>
        </w:rPr>
        <w:t>The standard licence holder is prevented from trading an animal within six (6) months of acquisition.</w:t>
      </w:r>
    </w:p>
    <w:p w14:paraId="6CEFA834" w14:textId="77777777" w:rsidR="00721CFA" w:rsidRPr="005562EE" w:rsidRDefault="0079460D" w:rsidP="00CB3244">
      <w:pPr>
        <w:widowControl w:val="0"/>
        <w:numPr>
          <w:ilvl w:val="0"/>
          <w:numId w:val="4"/>
        </w:numPr>
        <w:spacing w:before="120" w:after="120" w:line="280" w:lineRule="exact"/>
        <w:jc w:val="both"/>
        <w:rPr>
          <w:rFonts w:ascii="Arial" w:eastAsia="Times New Roman" w:hAnsi="Arial" w:cs="Arial"/>
          <w:sz w:val="20"/>
          <w:szCs w:val="20"/>
        </w:rPr>
      </w:pPr>
      <w:r w:rsidRPr="005562EE">
        <w:rPr>
          <w:rFonts w:ascii="Arial" w:eastAsia="Times New Roman" w:hAnsi="Arial" w:cs="Arial"/>
          <w:sz w:val="20"/>
          <w:szCs w:val="20"/>
        </w:rPr>
        <w:t>The standard licence holder is not authorised to breed animals in their possession.</w:t>
      </w:r>
    </w:p>
    <w:p w14:paraId="4114D651" w14:textId="77777777" w:rsidR="00721CFA" w:rsidRPr="005562EE" w:rsidRDefault="0079460D" w:rsidP="00CB3244">
      <w:pPr>
        <w:widowControl w:val="0"/>
        <w:spacing w:before="120" w:after="120" w:line="280" w:lineRule="exact"/>
        <w:jc w:val="both"/>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Pr="005562EE">
        <w:rPr>
          <w:rFonts w:ascii="Arial" w:eastAsia="Times New Roman" w:hAnsi="Arial" w:cs="Arial"/>
          <w:b/>
          <w:sz w:val="20"/>
          <w:szCs w:val="20"/>
        </w:rPr>
        <w:t xml:space="preserve">Specialised licence </w:t>
      </w:r>
    </w:p>
    <w:p w14:paraId="53E92068" w14:textId="3DF4EF6B" w:rsidR="00FC75CA" w:rsidRDefault="0079460D" w:rsidP="00CB3244">
      <w:pPr>
        <w:widowControl w:val="0"/>
        <w:numPr>
          <w:ilvl w:val="0"/>
          <w:numId w:val="6"/>
        </w:numPr>
        <w:spacing w:before="120" w:after="120" w:line="280" w:lineRule="exact"/>
        <w:ind w:hanging="357"/>
        <w:jc w:val="both"/>
        <w:rPr>
          <w:rFonts w:ascii="Arial" w:eastAsia="Times New Roman" w:hAnsi="Arial" w:cs="Arial"/>
          <w:sz w:val="20"/>
          <w:szCs w:val="20"/>
        </w:rPr>
      </w:pPr>
      <w:r w:rsidRPr="005562EE">
        <w:rPr>
          <w:rFonts w:ascii="Arial" w:eastAsia="Times New Roman" w:hAnsi="Arial" w:cs="Arial"/>
          <w:sz w:val="20"/>
          <w:szCs w:val="20"/>
        </w:rPr>
        <w:t>Use this application if you wish to keep</w:t>
      </w:r>
      <w:r w:rsidR="00BD4749">
        <w:rPr>
          <w:rFonts w:ascii="Arial" w:eastAsia="Times New Roman" w:hAnsi="Arial" w:cs="Arial"/>
          <w:sz w:val="20"/>
          <w:szCs w:val="20"/>
        </w:rPr>
        <w:t>, breed or trade</w:t>
      </w:r>
      <w:r w:rsidR="00F5188F">
        <w:rPr>
          <w:rFonts w:ascii="Arial" w:eastAsia="Times New Roman" w:hAnsi="Arial" w:cs="Arial"/>
          <w:sz w:val="20"/>
          <w:szCs w:val="20"/>
        </w:rPr>
        <w:t>:</w:t>
      </w:r>
    </w:p>
    <w:p w14:paraId="1AD3D46C" w14:textId="2EC3BE29" w:rsidR="005F4EB0" w:rsidRDefault="005F4EB0" w:rsidP="00CB3244">
      <w:pPr>
        <w:widowControl w:val="0"/>
        <w:numPr>
          <w:ilvl w:val="1"/>
          <w:numId w:val="6"/>
        </w:numPr>
        <w:spacing w:before="120" w:after="120" w:line="280" w:lineRule="exact"/>
        <w:ind w:left="1151" w:hanging="357"/>
        <w:jc w:val="both"/>
        <w:rPr>
          <w:rFonts w:ascii="Arial" w:eastAsia="Times New Roman" w:hAnsi="Arial" w:cs="Arial"/>
          <w:sz w:val="20"/>
          <w:szCs w:val="20"/>
        </w:rPr>
      </w:pPr>
      <w:r>
        <w:rPr>
          <w:rFonts w:ascii="Arial" w:eastAsia="Times New Roman" w:hAnsi="Arial" w:cs="Arial"/>
          <w:sz w:val="20"/>
          <w:szCs w:val="20"/>
        </w:rPr>
        <w:t>up to a maximum total of 50 class 1 or class 2 animals (including a limited number of dangerous snakes with special approval); and</w:t>
      </w:r>
    </w:p>
    <w:p w14:paraId="0604C3C8" w14:textId="6D12B005" w:rsidR="005F4EB0" w:rsidRPr="005F4EB0" w:rsidRDefault="0079460D" w:rsidP="00CB3244">
      <w:pPr>
        <w:widowControl w:val="0"/>
        <w:numPr>
          <w:ilvl w:val="1"/>
          <w:numId w:val="6"/>
        </w:numPr>
        <w:spacing w:before="120" w:after="120" w:line="280" w:lineRule="exact"/>
        <w:ind w:left="1151" w:hanging="357"/>
        <w:jc w:val="both"/>
        <w:rPr>
          <w:rFonts w:ascii="Arial" w:eastAsia="Times New Roman" w:hAnsi="Arial" w:cs="Arial"/>
          <w:sz w:val="20"/>
          <w:szCs w:val="20"/>
        </w:rPr>
      </w:pPr>
      <w:r w:rsidRPr="005562EE">
        <w:rPr>
          <w:rFonts w:ascii="Arial" w:eastAsia="Times New Roman" w:hAnsi="Arial" w:cs="Arial"/>
          <w:sz w:val="20"/>
          <w:szCs w:val="20"/>
        </w:rPr>
        <w:t xml:space="preserve">an unlimited number of protected scorpions (genus Urodacus) and tarantulas (family </w:t>
      </w:r>
      <w:r w:rsidRPr="005562EE">
        <w:rPr>
          <w:rFonts w:ascii="Arial" w:eastAsia="Times New Roman" w:hAnsi="Arial" w:cs="Arial"/>
          <w:i/>
          <w:sz w:val="20"/>
          <w:szCs w:val="20"/>
        </w:rPr>
        <w:t>Theraphosidae</w:t>
      </w:r>
      <w:r w:rsidRPr="005562EE">
        <w:rPr>
          <w:rFonts w:ascii="Arial" w:eastAsia="Times New Roman" w:hAnsi="Arial" w:cs="Arial"/>
          <w:sz w:val="20"/>
          <w:szCs w:val="20"/>
        </w:rPr>
        <w:t>).</w:t>
      </w:r>
    </w:p>
    <w:p w14:paraId="3167EDF1" w14:textId="77777777" w:rsidR="00721CFA" w:rsidRPr="005562EE" w:rsidRDefault="0079460D" w:rsidP="00CB3244">
      <w:pPr>
        <w:widowControl w:val="0"/>
        <w:numPr>
          <w:ilvl w:val="0"/>
          <w:numId w:val="6"/>
        </w:numPr>
        <w:spacing w:before="120" w:after="120" w:line="280" w:lineRule="exact"/>
        <w:ind w:hanging="357"/>
        <w:jc w:val="both"/>
        <w:rPr>
          <w:rFonts w:ascii="Arial" w:eastAsia="Times New Roman" w:hAnsi="Arial" w:cs="Arial"/>
          <w:sz w:val="20"/>
          <w:szCs w:val="20"/>
        </w:rPr>
      </w:pPr>
      <w:r w:rsidRPr="005562EE">
        <w:rPr>
          <w:rFonts w:ascii="Arial" w:eastAsia="Times New Roman" w:hAnsi="Arial" w:cs="Arial"/>
          <w:sz w:val="20"/>
          <w:szCs w:val="20"/>
        </w:rPr>
        <w:t>The specialised licence holder is prevented from trading an animal within six (6) months of acquisition.</w:t>
      </w:r>
    </w:p>
    <w:p w14:paraId="7B1FF21E" w14:textId="77777777" w:rsidR="00721CFA" w:rsidRPr="005562EE" w:rsidRDefault="0079460D" w:rsidP="00CB3244">
      <w:pPr>
        <w:widowControl w:val="0"/>
        <w:numPr>
          <w:ilvl w:val="0"/>
          <w:numId w:val="7"/>
        </w:numPr>
        <w:spacing w:before="120" w:after="120" w:line="280" w:lineRule="exact"/>
        <w:ind w:hanging="357"/>
        <w:jc w:val="both"/>
        <w:rPr>
          <w:rFonts w:ascii="Arial" w:eastAsia="Times New Roman" w:hAnsi="Arial" w:cs="Arial"/>
          <w:sz w:val="20"/>
          <w:szCs w:val="20"/>
        </w:rPr>
      </w:pPr>
      <w:r w:rsidRPr="005562EE">
        <w:rPr>
          <w:rFonts w:ascii="Arial" w:eastAsia="Times New Roman" w:hAnsi="Arial" w:cs="Arial"/>
          <w:sz w:val="20"/>
          <w:szCs w:val="20"/>
        </w:rPr>
        <w:t>The specialised licence holder is authorised to breed animals in their possession and offspring can be sold or given away once they are no longer dependant on parent/s.</w:t>
      </w:r>
    </w:p>
    <w:p w14:paraId="13985240" w14:textId="77777777" w:rsidR="00721CFA" w:rsidRPr="005562EE" w:rsidRDefault="0079460D" w:rsidP="00CB3244">
      <w:pPr>
        <w:widowControl w:val="0"/>
        <w:numPr>
          <w:ilvl w:val="0"/>
          <w:numId w:val="7"/>
        </w:numPr>
        <w:spacing w:before="120" w:after="120" w:line="280" w:lineRule="exact"/>
        <w:ind w:hanging="357"/>
        <w:jc w:val="both"/>
        <w:rPr>
          <w:rFonts w:ascii="Arial" w:eastAsia="Times New Roman" w:hAnsi="Arial" w:cs="Arial"/>
          <w:sz w:val="20"/>
          <w:szCs w:val="20"/>
        </w:rPr>
      </w:pPr>
      <w:r w:rsidRPr="005562EE">
        <w:rPr>
          <w:rFonts w:ascii="Arial" w:eastAsia="Times New Roman" w:hAnsi="Arial" w:cs="Arial"/>
          <w:sz w:val="20"/>
          <w:szCs w:val="20"/>
        </w:rPr>
        <w:t xml:space="preserve">Where a specialised licence holder exceeds the maximum limit of 50 animals, for example via a breeding event, the licence holder must notify the department who will direct the holder to either: </w:t>
      </w:r>
    </w:p>
    <w:p w14:paraId="559823B6" w14:textId="77777777" w:rsidR="00721CFA" w:rsidRPr="005562EE" w:rsidRDefault="0079460D" w:rsidP="00CB3244">
      <w:pPr>
        <w:widowControl w:val="0"/>
        <w:numPr>
          <w:ilvl w:val="1"/>
          <w:numId w:val="7"/>
        </w:numPr>
        <w:spacing w:before="120" w:after="120" w:line="280" w:lineRule="exact"/>
        <w:ind w:left="1151" w:hanging="357"/>
        <w:jc w:val="both"/>
        <w:rPr>
          <w:rFonts w:ascii="Arial" w:eastAsia="Times New Roman" w:hAnsi="Arial" w:cs="Arial"/>
          <w:sz w:val="20"/>
          <w:szCs w:val="20"/>
        </w:rPr>
      </w:pPr>
      <w:r w:rsidRPr="005562EE">
        <w:rPr>
          <w:rFonts w:ascii="Arial" w:eastAsia="Times New Roman" w:hAnsi="Arial" w:cs="Arial"/>
          <w:sz w:val="20"/>
          <w:szCs w:val="20"/>
        </w:rPr>
        <w:t>upgrade their licence to an advanced licence where practical;</w:t>
      </w:r>
      <w:r w:rsidR="00735BC1" w:rsidRPr="005562EE">
        <w:rPr>
          <w:rFonts w:ascii="Arial" w:eastAsia="Times New Roman" w:hAnsi="Arial" w:cs="Arial"/>
          <w:sz w:val="20"/>
          <w:szCs w:val="20"/>
        </w:rPr>
        <w:t xml:space="preserve"> or</w:t>
      </w:r>
    </w:p>
    <w:p w14:paraId="489EDB60" w14:textId="77777777" w:rsidR="00721CFA" w:rsidRPr="005562EE" w:rsidRDefault="0079460D" w:rsidP="00CB3244">
      <w:pPr>
        <w:widowControl w:val="0"/>
        <w:numPr>
          <w:ilvl w:val="1"/>
          <w:numId w:val="7"/>
        </w:numPr>
        <w:spacing w:before="120" w:after="120" w:line="280" w:lineRule="exact"/>
        <w:ind w:left="1151" w:hanging="357"/>
        <w:jc w:val="both"/>
        <w:rPr>
          <w:rFonts w:ascii="Arial" w:eastAsia="Times New Roman" w:hAnsi="Arial" w:cs="Arial"/>
          <w:sz w:val="20"/>
          <w:szCs w:val="20"/>
        </w:rPr>
      </w:pPr>
      <w:r w:rsidRPr="005562EE">
        <w:rPr>
          <w:rFonts w:ascii="Arial" w:eastAsia="Times New Roman" w:hAnsi="Arial" w:cs="Arial"/>
          <w:sz w:val="20"/>
          <w:szCs w:val="20"/>
        </w:rPr>
        <w:t xml:space="preserve">humanely dispose of reproductive material (i.e. eggs); or </w:t>
      </w:r>
    </w:p>
    <w:p w14:paraId="1152DF0C" w14:textId="77777777" w:rsidR="00721CFA" w:rsidRPr="005562EE" w:rsidRDefault="0079460D" w:rsidP="00CB3244">
      <w:pPr>
        <w:widowControl w:val="0"/>
        <w:numPr>
          <w:ilvl w:val="1"/>
          <w:numId w:val="7"/>
        </w:numPr>
        <w:spacing w:before="120" w:after="120" w:line="280" w:lineRule="exact"/>
        <w:ind w:left="1151" w:hanging="357"/>
        <w:jc w:val="both"/>
        <w:rPr>
          <w:rFonts w:ascii="Arial" w:eastAsia="Times New Roman" w:hAnsi="Arial" w:cs="Arial"/>
          <w:sz w:val="20"/>
          <w:szCs w:val="20"/>
        </w:rPr>
      </w:pPr>
      <w:r w:rsidRPr="005562EE">
        <w:rPr>
          <w:rFonts w:ascii="Arial" w:eastAsia="Times New Roman" w:hAnsi="Arial" w:cs="Arial"/>
          <w:sz w:val="20"/>
          <w:szCs w:val="20"/>
        </w:rPr>
        <w:t>seek approval to sell or give away the animals once they are no longer dependent on their parent/s.</w:t>
      </w:r>
    </w:p>
    <w:p w14:paraId="2AB0027D" w14:textId="77777777" w:rsidR="004E4A0B" w:rsidRPr="005562EE" w:rsidRDefault="0079460D" w:rsidP="005766A8">
      <w:pPr>
        <w:keepNext/>
        <w:keepLines/>
        <w:spacing w:before="120" w:after="120" w:line="280" w:lineRule="exact"/>
        <w:jc w:val="both"/>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lastRenderedPageBreak/>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Calibri"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00141967" w:rsidRPr="005562EE">
        <w:rPr>
          <w:rFonts w:ascii="Arial" w:eastAsia="Times New Roman" w:hAnsi="Arial" w:cs="Arial"/>
          <w:b/>
          <w:sz w:val="20"/>
          <w:szCs w:val="20"/>
        </w:rPr>
        <w:t>Advanced</w:t>
      </w:r>
      <w:r w:rsidRPr="005562EE">
        <w:rPr>
          <w:rFonts w:ascii="Arial" w:eastAsia="Times New Roman" w:hAnsi="Arial" w:cs="Arial"/>
          <w:b/>
          <w:sz w:val="20"/>
          <w:szCs w:val="20"/>
        </w:rPr>
        <w:t xml:space="preserve"> licence</w:t>
      </w:r>
    </w:p>
    <w:p w14:paraId="3D5C4D4D" w14:textId="77777777" w:rsidR="001D3E9A" w:rsidRPr="005562EE" w:rsidRDefault="0079460D" w:rsidP="005766A8">
      <w:pPr>
        <w:keepNext/>
        <w:keepLines/>
        <w:numPr>
          <w:ilvl w:val="0"/>
          <w:numId w:val="6"/>
        </w:numPr>
        <w:spacing w:before="120" w:after="120" w:line="280" w:lineRule="exact"/>
        <w:ind w:hanging="357"/>
        <w:jc w:val="both"/>
        <w:rPr>
          <w:rFonts w:ascii="Arial" w:eastAsia="SimSun" w:hAnsi="Arial" w:cs="Arial"/>
          <w:sz w:val="20"/>
          <w:szCs w:val="20"/>
          <w:lang w:eastAsia="zh-CN"/>
        </w:rPr>
      </w:pPr>
      <w:r w:rsidRPr="005562EE">
        <w:rPr>
          <w:rFonts w:ascii="Arial" w:eastAsia="SimSun" w:hAnsi="Arial" w:cs="Arial"/>
          <w:sz w:val="20"/>
          <w:szCs w:val="20"/>
          <w:lang w:eastAsia="zh-CN"/>
        </w:rPr>
        <w:t>Use this application if you wish to keep, breed and trade:</w:t>
      </w:r>
    </w:p>
    <w:p w14:paraId="32947538" w14:textId="579BD8A5" w:rsidR="00FC4C3E" w:rsidRDefault="0079460D" w:rsidP="005766A8">
      <w:pPr>
        <w:keepNext/>
        <w:numPr>
          <w:ilvl w:val="1"/>
          <w:numId w:val="6"/>
        </w:numPr>
        <w:spacing w:before="120" w:after="120" w:line="280" w:lineRule="exact"/>
        <w:ind w:left="1151" w:hanging="357"/>
        <w:jc w:val="both"/>
        <w:rPr>
          <w:rFonts w:ascii="Arial" w:eastAsia="SimSun" w:hAnsi="Arial" w:cs="Arial"/>
          <w:sz w:val="20"/>
          <w:szCs w:val="20"/>
          <w:lang w:eastAsia="zh-CN"/>
        </w:rPr>
      </w:pPr>
      <w:r w:rsidRPr="005562EE">
        <w:rPr>
          <w:rFonts w:ascii="Arial" w:eastAsia="SimSun" w:hAnsi="Arial" w:cs="Arial"/>
          <w:sz w:val="20"/>
          <w:szCs w:val="20"/>
          <w:lang w:eastAsia="zh-CN"/>
        </w:rPr>
        <w:t>an un</w:t>
      </w:r>
      <w:r w:rsidR="00FC4C3E">
        <w:rPr>
          <w:rFonts w:ascii="Arial" w:eastAsia="SimSun" w:hAnsi="Arial" w:cs="Arial"/>
          <w:sz w:val="20"/>
          <w:szCs w:val="20"/>
          <w:lang w:eastAsia="zh-CN"/>
        </w:rPr>
        <w:t>limited</w:t>
      </w:r>
      <w:r w:rsidRPr="005562EE">
        <w:rPr>
          <w:rFonts w:ascii="Arial" w:eastAsia="SimSun" w:hAnsi="Arial" w:cs="Arial"/>
          <w:sz w:val="20"/>
          <w:szCs w:val="20"/>
          <w:lang w:eastAsia="zh-CN"/>
        </w:rPr>
        <w:t xml:space="preserve"> number of class 1 or class 2 animals </w:t>
      </w:r>
      <w:r w:rsidR="00F2700B">
        <w:rPr>
          <w:rFonts w:ascii="Arial" w:eastAsia="Times New Roman" w:hAnsi="Arial" w:cs="Arial"/>
          <w:sz w:val="20"/>
          <w:szCs w:val="20"/>
        </w:rPr>
        <w:t>(including a limited number of dangerous snakes with special approval); and</w:t>
      </w:r>
    </w:p>
    <w:p w14:paraId="576A44F7" w14:textId="77777777" w:rsidR="004E4A0B" w:rsidRPr="00F2700B" w:rsidRDefault="0079460D" w:rsidP="005766A8">
      <w:pPr>
        <w:keepNext/>
        <w:numPr>
          <w:ilvl w:val="1"/>
          <w:numId w:val="6"/>
        </w:numPr>
        <w:spacing w:before="120" w:after="120" w:line="280" w:lineRule="exact"/>
        <w:ind w:left="1151" w:hanging="357"/>
        <w:jc w:val="both"/>
        <w:rPr>
          <w:rFonts w:ascii="Arial" w:eastAsia="SimSun" w:hAnsi="Arial" w:cs="Arial"/>
          <w:sz w:val="20"/>
          <w:szCs w:val="20"/>
          <w:lang w:eastAsia="zh-CN"/>
        </w:rPr>
      </w:pPr>
      <w:r w:rsidRPr="00F2700B">
        <w:rPr>
          <w:rFonts w:ascii="Arial" w:eastAsia="Times New Roman" w:hAnsi="Arial" w:cs="Arial"/>
          <w:sz w:val="20"/>
          <w:szCs w:val="20"/>
        </w:rPr>
        <w:t xml:space="preserve">an </w:t>
      </w:r>
      <w:r w:rsidR="00E70E9C" w:rsidRPr="00F2700B">
        <w:rPr>
          <w:rFonts w:ascii="Arial" w:eastAsia="SimSun" w:hAnsi="Arial" w:cs="Arial"/>
          <w:sz w:val="20"/>
          <w:szCs w:val="20"/>
          <w:lang w:eastAsia="zh-CN"/>
        </w:rPr>
        <w:t>unlimited</w:t>
      </w:r>
      <w:r w:rsidRPr="00F2700B">
        <w:rPr>
          <w:rFonts w:ascii="Arial" w:eastAsia="SimSun" w:hAnsi="Arial" w:cs="Arial"/>
          <w:sz w:val="20"/>
          <w:szCs w:val="20"/>
          <w:lang w:eastAsia="zh-CN"/>
        </w:rPr>
        <w:t xml:space="preserve"> number of</w:t>
      </w:r>
      <w:r w:rsidR="00E70E9C" w:rsidRPr="00F2700B">
        <w:rPr>
          <w:rFonts w:ascii="Arial" w:eastAsia="SimSun" w:hAnsi="Arial" w:cs="Arial"/>
          <w:sz w:val="20"/>
          <w:szCs w:val="20"/>
          <w:lang w:eastAsia="zh-CN"/>
        </w:rPr>
        <w:t xml:space="preserve"> protected scorpions (genus Urodacus) and tarantulas (family </w:t>
      </w:r>
      <w:r w:rsidR="00E70E9C" w:rsidRPr="00F2700B">
        <w:rPr>
          <w:rFonts w:ascii="Arial" w:eastAsia="SimSun" w:hAnsi="Arial" w:cs="Arial"/>
          <w:i/>
          <w:sz w:val="20"/>
          <w:szCs w:val="20"/>
          <w:lang w:eastAsia="zh-CN"/>
        </w:rPr>
        <w:t>Theraphosidae</w:t>
      </w:r>
      <w:r w:rsidR="00702831" w:rsidRPr="00F2700B">
        <w:rPr>
          <w:rFonts w:ascii="Arial" w:eastAsia="SimSun" w:hAnsi="Arial" w:cs="Arial"/>
          <w:sz w:val="20"/>
          <w:szCs w:val="20"/>
          <w:lang w:eastAsia="zh-CN"/>
        </w:rPr>
        <w:t>)</w:t>
      </w:r>
      <w:r w:rsidR="00E70E9C" w:rsidRPr="00F2700B">
        <w:rPr>
          <w:rFonts w:ascii="Arial" w:eastAsia="SimSun" w:hAnsi="Arial" w:cs="Arial"/>
          <w:sz w:val="20"/>
          <w:szCs w:val="20"/>
          <w:lang w:eastAsia="zh-CN"/>
        </w:rPr>
        <w:t>.</w:t>
      </w:r>
    </w:p>
    <w:p w14:paraId="22E4A295" w14:textId="77777777" w:rsidR="001D3E9A" w:rsidRPr="005562EE" w:rsidRDefault="0079460D" w:rsidP="005766A8">
      <w:pPr>
        <w:pStyle w:val="ListParagraph"/>
        <w:keepNext/>
        <w:numPr>
          <w:ilvl w:val="0"/>
          <w:numId w:val="6"/>
        </w:numPr>
        <w:spacing w:before="120" w:after="120" w:line="280" w:lineRule="exact"/>
        <w:contextualSpacing w:val="0"/>
        <w:jc w:val="both"/>
        <w:rPr>
          <w:rFonts w:ascii="Arial" w:eastAsia="SimSun" w:hAnsi="Arial" w:cs="Arial"/>
          <w:sz w:val="20"/>
          <w:szCs w:val="20"/>
          <w:lang w:eastAsia="zh-CN"/>
        </w:rPr>
      </w:pPr>
      <w:r w:rsidRPr="005562EE">
        <w:rPr>
          <w:rFonts w:ascii="Arial" w:eastAsia="SimSun" w:hAnsi="Arial" w:cs="Arial"/>
          <w:sz w:val="20"/>
          <w:szCs w:val="20"/>
          <w:lang w:eastAsia="zh-CN"/>
        </w:rPr>
        <w:t>The advanced licence holder is authorised to trade an animal at any time from acquisition. There are no restrictions on trade.</w:t>
      </w:r>
    </w:p>
    <w:p w14:paraId="383DE25B" w14:textId="77777777" w:rsidR="001E2E30" w:rsidRPr="005562EE" w:rsidRDefault="0079460D" w:rsidP="005766A8">
      <w:pPr>
        <w:keepNext/>
        <w:numPr>
          <w:ilvl w:val="0"/>
          <w:numId w:val="6"/>
        </w:numPr>
        <w:spacing w:before="120" w:after="120" w:line="280" w:lineRule="exact"/>
        <w:jc w:val="both"/>
        <w:rPr>
          <w:rFonts w:ascii="Arial" w:eastAsia="SimSun" w:hAnsi="Arial" w:cs="Arial"/>
          <w:sz w:val="20"/>
          <w:szCs w:val="20"/>
          <w:lang w:eastAsia="zh-CN"/>
        </w:rPr>
      </w:pPr>
      <w:r w:rsidRPr="005562EE">
        <w:rPr>
          <w:rFonts w:ascii="Arial" w:eastAsia="SimSun" w:hAnsi="Arial" w:cs="Arial"/>
          <w:sz w:val="20"/>
          <w:szCs w:val="20"/>
          <w:lang w:eastAsia="zh-CN"/>
        </w:rPr>
        <w:t xml:space="preserve">The advanced licence holder </w:t>
      </w:r>
      <w:r w:rsidRPr="005562EE">
        <w:rPr>
          <w:rFonts w:ascii="Arial" w:eastAsia="Times New Roman" w:hAnsi="Arial" w:cs="Arial"/>
          <w:sz w:val="20"/>
          <w:szCs w:val="20"/>
        </w:rPr>
        <w:t>is authorised to breed animals in their possession</w:t>
      </w:r>
      <w:r w:rsidR="00403BAA" w:rsidRPr="005562EE">
        <w:rPr>
          <w:rFonts w:ascii="Arial" w:eastAsia="Times New Roman" w:hAnsi="Arial" w:cs="Arial"/>
          <w:sz w:val="20"/>
          <w:szCs w:val="20"/>
        </w:rPr>
        <w:t>,</w:t>
      </w:r>
      <w:r w:rsidRPr="005562EE">
        <w:rPr>
          <w:rFonts w:ascii="Arial" w:eastAsia="Times New Roman" w:hAnsi="Arial" w:cs="Arial"/>
          <w:sz w:val="20"/>
          <w:szCs w:val="20"/>
        </w:rPr>
        <w:t xml:space="preserve"> and offspring can be sold or given away once they are no longer dependant on parent/s.</w:t>
      </w:r>
    </w:p>
    <w:p w14:paraId="392187B0" w14:textId="77777777" w:rsidR="007725E8" w:rsidRPr="005562EE" w:rsidRDefault="0079460D" w:rsidP="00CB3244">
      <w:pPr>
        <w:spacing w:before="120" w:after="120" w:line="280" w:lineRule="exact"/>
        <w:jc w:val="both"/>
        <w:rPr>
          <w:rFonts w:ascii="Arial" w:hAnsi="Arial" w:cs="Arial"/>
          <w:sz w:val="20"/>
          <w:szCs w:val="20"/>
        </w:rPr>
      </w:pPr>
      <w:bookmarkStart w:id="9" w:name="_Hlk193973260"/>
      <w:r w:rsidRPr="005562EE">
        <w:rPr>
          <w:rFonts w:ascii="Arial" w:eastAsia="SimSun" w:hAnsi="Arial" w:cs="Arial"/>
          <w:bCs/>
          <w:sz w:val="20"/>
          <w:szCs w:val="20"/>
          <w:lang w:eastAsia="zh-CN"/>
        </w:rPr>
        <w:t>Note:</w:t>
      </w:r>
      <w:r w:rsidRPr="005562EE">
        <w:rPr>
          <w:rFonts w:ascii="Arial" w:eastAsia="SimSun" w:hAnsi="Arial" w:cs="Arial"/>
          <w:b/>
          <w:bCs/>
          <w:sz w:val="20"/>
          <w:szCs w:val="20"/>
          <w:lang w:eastAsia="zh-CN"/>
        </w:rPr>
        <w:t xml:space="preserve"> </w:t>
      </w:r>
      <w:r w:rsidRPr="005562EE">
        <w:rPr>
          <w:rFonts w:ascii="Arial" w:hAnsi="Arial" w:cs="Arial"/>
          <w:sz w:val="20"/>
          <w:szCs w:val="20"/>
        </w:rPr>
        <w:t xml:space="preserve">Under section </w:t>
      </w:r>
      <w:r w:rsidRPr="00461BC0">
        <w:rPr>
          <w:rFonts w:ascii="Arial" w:hAnsi="Arial" w:cs="Arial"/>
          <w:sz w:val="20"/>
          <w:szCs w:val="20"/>
        </w:rPr>
        <w:t>115 (4) and (5) of</w:t>
      </w:r>
      <w:r w:rsidRPr="005562EE">
        <w:rPr>
          <w:rFonts w:ascii="Arial" w:hAnsi="Arial" w:cs="Arial"/>
          <w:sz w:val="20"/>
          <w:szCs w:val="20"/>
        </w:rPr>
        <w:t xml:space="preserve"> the Nature Conservation (Animal) Regulation 2020, a person may keep, buy, sell, or give away dangerous snakes if the location (the licenced premises) is the permit holders’ primary place of residence. Meaning, a person may only trade dangerous snakes from their residential address only, not from a commercial premises.</w:t>
      </w:r>
    </w:p>
    <w:bookmarkEnd w:id="9"/>
    <w:p w14:paraId="565F417B" w14:textId="77777777" w:rsidR="001E761D" w:rsidRPr="005562EE" w:rsidRDefault="0079460D" w:rsidP="00CB3244">
      <w:pPr>
        <w:pStyle w:val="ListParagraph"/>
        <w:widowControl w:val="0"/>
        <w:numPr>
          <w:ilvl w:val="0"/>
          <w:numId w:val="1"/>
        </w:numPr>
        <w:tabs>
          <w:tab w:val="left" w:pos="851"/>
        </w:tabs>
        <w:spacing w:before="240" w:after="120" w:line="280" w:lineRule="exact"/>
        <w:contextualSpacing w:val="0"/>
        <w:outlineLvl w:val="0"/>
        <w:rPr>
          <w:rFonts w:ascii="Arial" w:eastAsia="Times New Roman" w:hAnsi="Arial" w:cs="Arial"/>
          <w:b/>
          <w:bCs/>
          <w:sz w:val="24"/>
          <w:szCs w:val="32"/>
        </w:rPr>
      </w:pPr>
      <w:r w:rsidRPr="005562EE">
        <w:rPr>
          <w:rFonts w:ascii="Arial" w:eastAsia="Times New Roman" w:hAnsi="Arial" w:cs="Arial"/>
          <w:b/>
          <w:bCs/>
          <w:sz w:val="24"/>
          <w:szCs w:val="32"/>
        </w:rPr>
        <w:t>Acknowledgement of licence requirements</w:t>
      </w:r>
    </w:p>
    <w:p w14:paraId="1F5FDDA8" w14:textId="77777777" w:rsidR="0006745C" w:rsidRPr="005562EE" w:rsidRDefault="0079460D" w:rsidP="00CB3244">
      <w:pPr>
        <w:widowControl w:val="0"/>
        <w:spacing w:before="120" w:after="12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sz w:val="20"/>
          <w:szCs w:val="24"/>
        </w:rPr>
        <w:instrText xml:space="preserve"> FORMCHECKBOX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Calibri" w:hAnsi="Arial" w:cs="Arial"/>
          <w:color w:val="2B579A"/>
          <w:shd w:val="clear" w:color="auto" w:fill="E6E6E6"/>
        </w:rPr>
        <w:fldChar w:fldCharType="end"/>
      </w:r>
      <w:r w:rsidRPr="005562EE">
        <w:rPr>
          <w:rFonts w:ascii="Arial" w:eastAsia="Times New Roman" w:hAnsi="Arial" w:cs="Arial"/>
          <w:sz w:val="20"/>
          <w:szCs w:val="24"/>
        </w:rPr>
        <w:t xml:space="preserve">  </w:t>
      </w:r>
      <w:r w:rsidR="00613278" w:rsidRPr="005562EE">
        <w:rPr>
          <w:rFonts w:ascii="Arial" w:eastAsia="Times New Roman" w:hAnsi="Arial" w:cs="Arial"/>
          <w:sz w:val="20"/>
          <w:szCs w:val="24"/>
        </w:rPr>
        <w:t xml:space="preserve"> </w:t>
      </w:r>
      <w:r w:rsidRPr="005562EE">
        <w:rPr>
          <w:rFonts w:ascii="Arial" w:eastAsia="Times New Roman" w:hAnsi="Arial" w:cs="Arial"/>
          <w:sz w:val="20"/>
          <w:szCs w:val="24"/>
        </w:rPr>
        <w:t xml:space="preserve">I have read and understood the </w:t>
      </w:r>
      <w:r w:rsidR="001016CC" w:rsidRPr="005562EE">
        <w:rPr>
          <w:rFonts w:ascii="Arial" w:eastAsia="Times New Roman" w:hAnsi="Arial" w:cs="Arial"/>
          <w:sz w:val="20"/>
          <w:szCs w:val="24"/>
        </w:rPr>
        <w:t xml:space="preserve">above </w:t>
      </w:r>
      <w:r w:rsidRPr="005562EE">
        <w:rPr>
          <w:rFonts w:ascii="Arial" w:eastAsia="Times New Roman" w:hAnsi="Arial" w:cs="Arial"/>
          <w:sz w:val="20"/>
          <w:szCs w:val="24"/>
        </w:rPr>
        <w:t>licence requirements for the licence type I have selected</w:t>
      </w:r>
      <w:r w:rsidR="00613278" w:rsidRPr="005562EE">
        <w:rPr>
          <w:rFonts w:ascii="Arial" w:eastAsia="Times New Roman" w:hAnsi="Arial" w:cs="Arial"/>
          <w:sz w:val="20"/>
          <w:szCs w:val="24"/>
        </w:rPr>
        <w:t>.</w:t>
      </w:r>
    </w:p>
    <w:p w14:paraId="3BC744EE" w14:textId="77777777" w:rsidR="006A1BA7" w:rsidRPr="005562EE" w:rsidRDefault="0079460D" w:rsidP="00CB3244">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sidRPr="005562EE">
        <w:rPr>
          <w:rFonts w:ascii="Arial" w:eastAsia="Times New Roman" w:hAnsi="Arial" w:cs="Arial"/>
          <w:b/>
          <w:bCs/>
          <w:sz w:val="24"/>
          <w:szCs w:val="32"/>
        </w:rPr>
        <w:t xml:space="preserve">Code of practice and appropriate keep </w:t>
      </w:r>
    </w:p>
    <w:p w14:paraId="66AC4290" w14:textId="763DD49A" w:rsidR="00444739" w:rsidRPr="005562EE" w:rsidRDefault="0079460D" w:rsidP="00CB3244">
      <w:pPr>
        <w:widowControl w:val="0"/>
        <w:spacing w:before="120" w:after="120" w:line="280" w:lineRule="exact"/>
        <w:ind w:left="397" w:hanging="397"/>
        <w:jc w:val="both"/>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B53A08">
        <w:rPr>
          <w:rFonts w:ascii="Arial" w:eastAsia="Times New Roman" w:hAnsi="Arial" w:cs="Arial"/>
          <w:sz w:val="20"/>
          <w:szCs w:val="24"/>
        </w:rPr>
        <w:t xml:space="preserve"> </w:t>
      </w:r>
      <w:r w:rsidR="00613278" w:rsidRPr="00B53A08">
        <w:rPr>
          <w:rFonts w:ascii="Arial" w:eastAsia="Times New Roman" w:hAnsi="Arial" w:cs="Arial"/>
          <w:sz w:val="20"/>
          <w:szCs w:val="24"/>
        </w:rPr>
        <w:t xml:space="preserve"> </w:t>
      </w:r>
      <w:r w:rsidRPr="005562EE">
        <w:rPr>
          <w:rFonts w:ascii="Arial" w:eastAsia="Times New Roman" w:hAnsi="Arial" w:cs="Arial"/>
          <w:sz w:val="20"/>
          <w:szCs w:val="24"/>
        </w:rPr>
        <w:t xml:space="preserve">I have the necessary skills, experience, and equipment to keep relevant animals under this licence in accordance with the </w:t>
      </w:r>
      <w:hyperlink r:id="rId23" w:history="1">
        <w:r w:rsidRPr="005562EE">
          <w:rPr>
            <w:rStyle w:val="Hyperlink"/>
            <w:rFonts w:ascii="Arial" w:eastAsia="Times New Roman" w:hAnsi="Arial" w:cs="Arial"/>
            <w:sz w:val="20"/>
            <w:szCs w:val="24"/>
          </w:rPr>
          <w:t>Code of practice - Captive reptile and amphibian husbandry</w:t>
        </w:r>
      </w:hyperlink>
      <w:r w:rsidRPr="005562EE">
        <w:rPr>
          <w:rFonts w:ascii="Arial" w:eastAsia="Times New Roman" w:hAnsi="Arial" w:cs="Arial"/>
          <w:sz w:val="20"/>
          <w:szCs w:val="24"/>
        </w:rPr>
        <w:t xml:space="preserve"> and/or </w:t>
      </w:r>
      <w:hyperlink r:id="rId24" w:history="1">
        <w:r w:rsidRPr="005562EE">
          <w:rPr>
            <w:rStyle w:val="Hyperlink"/>
            <w:rFonts w:ascii="Arial" w:eastAsia="Times New Roman" w:hAnsi="Arial" w:cs="Arial"/>
            <w:sz w:val="20"/>
            <w:szCs w:val="24"/>
          </w:rPr>
          <w:t>Code of practice – Aviculture</w:t>
        </w:r>
      </w:hyperlink>
      <w:r w:rsidRPr="005562EE">
        <w:rPr>
          <w:rFonts w:ascii="Arial" w:eastAsia="Times New Roman" w:hAnsi="Arial" w:cs="Arial"/>
          <w:sz w:val="20"/>
          <w:szCs w:val="24"/>
        </w:rPr>
        <w:t xml:space="preserve">. </w:t>
      </w:r>
      <w:r w:rsidRPr="005562EE">
        <w:rPr>
          <w:rFonts w:ascii="Arial" w:eastAsia="Times New Roman" w:hAnsi="Arial" w:cs="Arial"/>
          <w:sz w:val="20"/>
          <w:szCs w:val="20"/>
        </w:rPr>
        <w:t xml:space="preserve"> </w:t>
      </w:r>
    </w:p>
    <w:p w14:paraId="798281EC" w14:textId="77777777" w:rsidR="00BB3870" w:rsidRPr="005562EE" w:rsidRDefault="0079460D" w:rsidP="00CB3244">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sidRPr="005562EE">
        <w:rPr>
          <w:rFonts w:ascii="Arial" w:eastAsia="Times New Roman" w:hAnsi="Arial" w:cs="Arial"/>
          <w:b/>
          <w:bCs/>
          <w:sz w:val="24"/>
          <w:szCs w:val="32"/>
        </w:rPr>
        <w:t xml:space="preserve">Location where the wildlife is to be kept </w:t>
      </w:r>
    </w:p>
    <w:p w14:paraId="1EBF455B" w14:textId="77777777" w:rsidR="00BB3870" w:rsidRPr="005562EE" w:rsidRDefault="0079460D" w:rsidP="00CB3244">
      <w:pPr>
        <w:widowControl w:val="0"/>
        <w:spacing w:before="120" w:after="120" w:line="280" w:lineRule="exact"/>
        <w:rPr>
          <w:rFonts w:ascii="Arial" w:eastAsia="Times New Roman" w:hAnsi="Arial" w:cs="Arial"/>
          <w:b/>
          <w:bCs/>
          <w:sz w:val="20"/>
          <w:szCs w:val="24"/>
        </w:rPr>
      </w:pPr>
      <w:r w:rsidRPr="005562EE">
        <w:rPr>
          <w:rFonts w:ascii="Arial" w:eastAsia="Times New Roman" w:hAnsi="Arial" w:cs="Arial"/>
          <w:bCs/>
          <w:sz w:val="20"/>
          <w:szCs w:val="24"/>
        </w:rPr>
        <w:t>Provide the address where the animals will be kept. This authority can be granted for one place only and it must not be a post office box</w:t>
      </w:r>
      <w:r w:rsidRPr="005562EE">
        <w:rPr>
          <w:rFonts w:ascii="Arial" w:eastAsia="Times New Roman" w:hAnsi="Arial" w:cs="Arial"/>
          <w:b/>
          <w:bCs/>
          <w:sz w:val="20"/>
          <w:szCs w:val="24"/>
        </w:rPr>
        <w:t>.</w:t>
      </w:r>
    </w:p>
    <w:tbl>
      <w:tblPr>
        <w:tblW w:w="10065"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4678"/>
        <w:gridCol w:w="2835"/>
        <w:gridCol w:w="1276"/>
        <w:gridCol w:w="1276"/>
      </w:tblGrid>
      <w:tr w:rsidR="0005690F" w14:paraId="1F95C7ED" w14:textId="77777777" w:rsidTr="005766A8">
        <w:trPr>
          <w:trHeight w:val="273"/>
        </w:trPr>
        <w:tc>
          <w:tcPr>
            <w:tcW w:w="4678" w:type="dxa"/>
            <w:tcBorders>
              <w:top w:val="single" w:sz="2" w:space="0" w:color="auto"/>
              <w:left w:val="single" w:sz="2" w:space="0" w:color="auto"/>
              <w:bottom w:val="single" w:sz="2" w:space="0" w:color="auto"/>
              <w:right w:val="single" w:sz="2" w:space="0" w:color="auto"/>
            </w:tcBorders>
          </w:tcPr>
          <w:p w14:paraId="2AD46909" w14:textId="5C1C8855" w:rsidR="00BB3870" w:rsidRPr="005766A8" w:rsidRDefault="00C709E4"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 Physical street address (write “as above” if same as residential address)</w:t>
            </w:r>
          </w:p>
        </w:tc>
        <w:tc>
          <w:tcPr>
            <w:tcW w:w="2835" w:type="dxa"/>
            <w:tcBorders>
              <w:top w:val="single" w:sz="2" w:space="0" w:color="auto"/>
              <w:left w:val="single" w:sz="2" w:space="0" w:color="auto"/>
              <w:bottom w:val="single" w:sz="2" w:space="0" w:color="auto"/>
              <w:right w:val="single" w:sz="2" w:space="0" w:color="auto"/>
            </w:tcBorders>
          </w:tcPr>
          <w:p w14:paraId="31CE41DB" w14:textId="7A7A3872" w:rsidR="00BB3870" w:rsidRPr="005766A8" w:rsidRDefault="00C709E4"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w:t>
            </w:r>
            <w:r>
              <w:rPr>
                <w:rFonts w:ascii="Arial" w:eastAsia="Times New Roman" w:hAnsi="Arial" w:cs="Arial"/>
                <w:sz w:val="20"/>
                <w:szCs w:val="20"/>
              </w:rPr>
              <w:t>S</w:t>
            </w:r>
            <w:r w:rsidRPr="005766A8">
              <w:rPr>
                <w:rFonts w:ascii="Arial" w:eastAsia="Times New Roman" w:hAnsi="Arial" w:cs="Arial"/>
                <w:sz w:val="20"/>
                <w:szCs w:val="20"/>
              </w:rPr>
              <w:t>uburb</w:t>
            </w:r>
          </w:p>
        </w:tc>
        <w:tc>
          <w:tcPr>
            <w:tcW w:w="1276" w:type="dxa"/>
            <w:tcBorders>
              <w:top w:val="single" w:sz="2" w:space="0" w:color="auto"/>
              <w:left w:val="single" w:sz="2" w:space="0" w:color="auto"/>
              <w:bottom w:val="single" w:sz="2" w:space="0" w:color="auto"/>
              <w:right w:val="single" w:sz="2" w:space="0" w:color="auto"/>
            </w:tcBorders>
          </w:tcPr>
          <w:p w14:paraId="50C14241" w14:textId="3DD45DF5" w:rsidR="00BB3870" w:rsidRPr="005766A8" w:rsidRDefault="00C709E4"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w:t>
            </w:r>
            <w:r>
              <w:rPr>
                <w:rFonts w:ascii="Arial" w:eastAsia="Times New Roman" w:hAnsi="Arial" w:cs="Arial"/>
                <w:sz w:val="20"/>
                <w:szCs w:val="20"/>
              </w:rPr>
              <w:t>S</w:t>
            </w:r>
            <w:r w:rsidRPr="005766A8">
              <w:rPr>
                <w:rFonts w:ascii="Arial" w:eastAsia="Times New Roman" w:hAnsi="Arial" w:cs="Arial"/>
                <w:sz w:val="20"/>
                <w:szCs w:val="20"/>
              </w:rPr>
              <w:t>tate</w:t>
            </w:r>
          </w:p>
        </w:tc>
        <w:tc>
          <w:tcPr>
            <w:tcW w:w="1276" w:type="dxa"/>
            <w:tcBorders>
              <w:top w:val="single" w:sz="2" w:space="0" w:color="auto"/>
              <w:left w:val="single" w:sz="2" w:space="0" w:color="auto"/>
              <w:bottom w:val="single" w:sz="2" w:space="0" w:color="auto"/>
              <w:right w:val="single" w:sz="2" w:space="0" w:color="auto"/>
            </w:tcBorders>
          </w:tcPr>
          <w:p w14:paraId="21178D55" w14:textId="6D702916" w:rsidR="00BB3870" w:rsidRPr="005766A8" w:rsidRDefault="00C709E4"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w:t>
            </w:r>
            <w:r>
              <w:rPr>
                <w:rFonts w:ascii="Arial" w:eastAsia="Times New Roman" w:hAnsi="Arial" w:cs="Arial"/>
                <w:sz w:val="20"/>
                <w:szCs w:val="20"/>
              </w:rPr>
              <w:t>P</w:t>
            </w:r>
            <w:r w:rsidRPr="005766A8">
              <w:rPr>
                <w:rFonts w:ascii="Arial" w:eastAsia="Times New Roman" w:hAnsi="Arial" w:cs="Arial"/>
                <w:sz w:val="20"/>
                <w:szCs w:val="20"/>
              </w:rPr>
              <w:t>ostcode</w:t>
            </w:r>
          </w:p>
        </w:tc>
      </w:tr>
      <w:tr w:rsidR="0005690F" w14:paraId="1D1D4B16" w14:textId="77777777" w:rsidTr="005766A8">
        <w:trPr>
          <w:trHeight w:val="322"/>
        </w:trPr>
        <w:tc>
          <w:tcPr>
            <w:tcW w:w="4678" w:type="dxa"/>
            <w:tcBorders>
              <w:top w:val="single" w:sz="2" w:space="0" w:color="auto"/>
              <w:left w:val="single" w:sz="2" w:space="0" w:color="auto"/>
              <w:bottom w:val="single" w:sz="2" w:space="0" w:color="auto"/>
              <w:right w:val="single" w:sz="2" w:space="0" w:color="auto"/>
            </w:tcBorders>
          </w:tcPr>
          <w:p w14:paraId="5023A4F7" w14:textId="77777777" w:rsidR="00BB3870"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Text18"/>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2835" w:type="dxa"/>
            <w:tcBorders>
              <w:top w:val="single" w:sz="2" w:space="0" w:color="auto"/>
              <w:left w:val="single" w:sz="2" w:space="0" w:color="auto"/>
              <w:bottom w:val="single" w:sz="2" w:space="0" w:color="auto"/>
              <w:right w:val="single" w:sz="2" w:space="0" w:color="auto"/>
            </w:tcBorders>
          </w:tcPr>
          <w:p w14:paraId="027C77B8" w14:textId="77777777" w:rsidR="00BB3870"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Text18"/>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1276" w:type="dxa"/>
            <w:tcBorders>
              <w:top w:val="single" w:sz="2" w:space="0" w:color="auto"/>
              <w:left w:val="single" w:sz="2" w:space="0" w:color="auto"/>
              <w:bottom w:val="single" w:sz="2" w:space="0" w:color="auto"/>
              <w:right w:val="single" w:sz="2" w:space="0" w:color="auto"/>
            </w:tcBorders>
          </w:tcPr>
          <w:p w14:paraId="7C09751A" w14:textId="77777777" w:rsidR="00BB3870"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Text18"/>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r w:rsidRPr="005562EE">
              <w:rPr>
                <w:rFonts w:ascii="Arial" w:eastAsia="Times New Roman" w:hAnsi="Arial" w:cs="Arial"/>
                <w:sz w:val="20"/>
                <w:szCs w:val="24"/>
              </w:rPr>
              <w:t>*</w:t>
            </w:r>
          </w:p>
        </w:tc>
        <w:tc>
          <w:tcPr>
            <w:tcW w:w="1276" w:type="dxa"/>
            <w:tcBorders>
              <w:top w:val="single" w:sz="2" w:space="0" w:color="auto"/>
              <w:left w:val="single" w:sz="2" w:space="0" w:color="auto"/>
              <w:bottom w:val="single" w:sz="2" w:space="0" w:color="auto"/>
              <w:right w:val="single" w:sz="2" w:space="0" w:color="auto"/>
            </w:tcBorders>
          </w:tcPr>
          <w:p w14:paraId="11DE6D8C" w14:textId="77777777" w:rsidR="00BB3870"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Text18"/>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r>
    </w:tbl>
    <w:p w14:paraId="235CCFF5" w14:textId="77777777" w:rsidR="00C709E4" w:rsidRPr="00DF7A1A" w:rsidRDefault="0079460D" w:rsidP="00CB3244">
      <w:pPr>
        <w:widowControl w:val="0"/>
        <w:spacing w:before="120" w:after="120" w:line="280" w:lineRule="exact"/>
        <w:rPr>
          <w:rFonts w:ascii="Arial" w:eastAsia="Times New Roman" w:hAnsi="Arial" w:cs="Arial"/>
          <w:b/>
          <w:bCs/>
          <w:sz w:val="20"/>
          <w:szCs w:val="24"/>
        </w:rPr>
      </w:pPr>
      <w:r w:rsidRPr="005562EE">
        <w:rPr>
          <w:rFonts w:ascii="Arial" w:eastAsia="Times New Roman" w:hAnsi="Arial" w:cs="Arial"/>
          <w:b/>
          <w:bCs/>
          <w:sz w:val="20"/>
          <w:szCs w:val="24"/>
        </w:rPr>
        <w:t>OR</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2977"/>
        <w:gridCol w:w="7229"/>
      </w:tblGrid>
      <w:tr w:rsidR="00C709E4" w:rsidRPr="00DF7A1A" w14:paraId="13E2E1F3" w14:textId="77777777" w:rsidTr="00715CB3">
        <w:trPr>
          <w:trHeight w:val="293"/>
        </w:trPr>
        <w:tc>
          <w:tcPr>
            <w:tcW w:w="2977" w:type="dxa"/>
            <w:tcBorders>
              <w:top w:val="single" w:sz="2" w:space="0" w:color="auto"/>
              <w:left w:val="single" w:sz="2" w:space="0" w:color="auto"/>
              <w:bottom w:val="single" w:sz="2" w:space="0" w:color="auto"/>
              <w:right w:val="single" w:sz="2" w:space="0" w:color="auto"/>
            </w:tcBorders>
          </w:tcPr>
          <w:p w14:paraId="3AA2B72E" w14:textId="453B66D8" w:rsidR="00C709E4" w:rsidRPr="00DF7A1A" w:rsidRDefault="00C709E4" w:rsidP="005766A8">
            <w:pPr>
              <w:pStyle w:val="tableheading"/>
              <w:spacing w:line="280" w:lineRule="exact"/>
              <w:rPr>
                <w:sz w:val="20"/>
                <w:szCs w:val="20"/>
              </w:rPr>
            </w:pPr>
            <w:r w:rsidRPr="00DF7A1A">
              <w:rPr>
                <w:caps w:val="0"/>
                <w:sz w:val="20"/>
                <w:szCs w:val="20"/>
              </w:rPr>
              <w:t>*Lot number</w:t>
            </w:r>
            <w:r w:rsidRPr="00DF7A1A">
              <w:rPr>
                <w:sz w:val="20"/>
                <w:szCs w:val="20"/>
              </w:rPr>
              <w:t xml:space="preserve"> / *P</w:t>
            </w:r>
            <w:r w:rsidRPr="00DF7A1A">
              <w:rPr>
                <w:caps w:val="0"/>
                <w:sz w:val="20"/>
                <w:szCs w:val="20"/>
              </w:rPr>
              <w:t>lan number</w:t>
            </w:r>
          </w:p>
        </w:tc>
        <w:tc>
          <w:tcPr>
            <w:tcW w:w="7229" w:type="dxa"/>
            <w:tcBorders>
              <w:top w:val="single" w:sz="2" w:space="0" w:color="auto"/>
              <w:left w:val="single" w:sz="2" w:space="0" w:color="auto"/>
              <w:bottom w:val="single" w:sz="2" w:space="0" w:color="auto"/>
              <w:right w:val="single" w:sz="2" w:space="0" w:color="auto"/>
            </w:tcBorders>
          </w:tcPr>
          <w:p w14:paraId="0F5A3D00" w14:textId="712EF50D" w:rsidR="00C709E4" w:rsidRPr="00A154A6" w:rsidRDefault="00C709E4" w:rsidP="00A154A6">
            <w:pPr>
              <w:spacing w:before="40" w:after="40" w:line="280" w:lineRule="exact"/>
              <w:rPr>
                <w:rFonts w:ascii="Arial" w:hAnsi="Arial" w:cs="Arial"/>
                <w:sz w:val="20"/>
                <w:szCs w:val="20"/>
              </w:rPr>
            </w:pPr>
            <w:r w:rsidRPr="00A154A6">
              <w:rPr>
                <w:rFonts w:ascii="Arial" w:hAnsi="Arial" w:cs="Arial"/>
                <w:sz w:val="20"/>
                <w:szCs w:val="20"/>
              </w:rPr>
              <w:fldChar w:fldCharType="begin">
                <w:ffData>
                  <w:name w:val="Text18"/>
                  <w:enabled/>
                  <w:calcOnExit w:val="0"/>
                  <w:textInput/>
                </w:ffData>
              </w:fldChar>
            </w:r>
            <w:r w:rsidRPr="00A154A6">
              <w:rPr>
                <w:rFonts w:ascii="Arial" w:hAnsi="Arial" w:cs="Arial"/>
                <w:sz w:val="20"/>
                <w:szCs w:val="20"/>
              </w:rPr>
              <w:instrText xml:space="preserve"> FORMTEXT </w:instrText>
            </w:r>
            <w:r w:rsidRPr="00A154A6">
              <w:rPr>
                <w:rFonts w:ascii="Arial" w:hAnsi="Arial" w:cs="Arial"/>
                <w:sz w:val="20"/>
                <w:szCs w:val="20"/>
              </w:rPr>
            </w:r>
            <w:r w:rsidRPr="00A154A6">
              <w:rPr>
                <w:rFonts w:ascii="Arial" w:hAnsi="Arial" w:cs="Arial"/>
                <w:sz w:val="20"/>
                <w:szCs w:val="20"/>
              </w:rPr>
              <w:fldChar w:fldCharType="separate"/>
            </w:r>
            <w:r w:rsidR="00126F52" w:rsidRPr="00A154A6">
              <w:rPr>
                <w:rFonts w:ascii="Arial" w:hAnsi="Arial" w:cs="Arial"/>
                <w:sz w:val="20"/>
                <w:szCs w:val="20"/>
              </w:rPr>
              <w:t> </w:t>
            </w:r>
            <w:r w:rsidR="00126F52" w:rsidRPr="00A154A6">
              <w:rPr>
                <w:rFonts w:ascii="Arial" w:hAnsi="Arial" w:cs="Arial"/>
                <w:sz w:val="20"/>
                <w:szCs w:val="20"/>
              </w:rPr>
              <w:t> </w:t>
            </w:r>
            <w:r w:rsidR="00126F52" w:rsidRPr="00A154A6">
              <w:rPr>
                <w:rFonts w:ascii="Arial" w:hAnsi="Arial" w:cs="Arial"/>
                <w:sz w:val="20"/>
                <w:szCs w:val="20"/>
              </w:rPr>
              <w:t> </w:t>
            </w:r>
            <w:r w:rsidR="00126F52" w:rsidRPr="00A154A6">
              <w:rPr>
                <w:rFonts w:ascii="Arial" w:hAnsi="Arial" w:cs="Arial"/>
                <w:sz w:val="20"/>
                <w:szCs w:val="20"/>
              </w:rPr>
              <w:t> </w:t>
            </w:r>
            <w:r w:rsidR="00126F52" w:rsidRPr="00A154A6">
              <w:rPr>
                <w:rFonts w:ascii="Arial" w:hAnsi="Arial" w:cs="Arial"/>
                <w:sz w:val="20"/>
                <w:szCs w:val="20"/>
              </w:rPr>
              <w:t> </w:t>
            </w:r>
            <w:r w:rsidRPr="00A154A6">
              <w:rPr>
                <w:rFonts w:ascii="Arial" w:hAnsi="Arial" w:cs="Arial"/>
                <w:sz w:val="20"/>
                <w:szCs w:val="20"/>
              </w:rPr>
              <w:fldChar w:fldCharType="end"/>
            </w:r>
          </w:p>
        </w:tc>
      </w:tr>
    </w:tbl>
    <w:p w14:paraId="016D84BC" w14:textId="31F321C3" w:rsidR="00FA5F97" w:rsidRPr="005562EE" w:rsidRDefault="0079460D" w:rsidP="00CB3244">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sidRPr="005562EE">
        <w:rPr>
          <w:rFonts w:ascii="Arial" w:eastAsia="Times New Roman" w:hAnsi="Arial" w:cs="Arial"/>
          <w:b/>
          <w:bCs/>
          <w:sz w:val="24"/>
          <w:szCs w:val="32"/>
        </w:rPr>
        <w:t>Requirement for record keeping</w:t>
      </w:r>
    </w:p>
    <w:p w14:paraId="6189CDB4" w14:textId="77777777" w:rsidR="00FA5F97" w:rsidRPr="005562EE" w:rsidRDefault="0079460D" w:rsidP="00CB3244">
      <w:pPr>
        <w:widowControl w:val="0"/>
        <w:spacing w:after="120" w:line="280" w:lineRule="exact"/>
        <w:jc w:val="both"/>
        <w:rPr>
          <w:rFonts w:ascii="Arial" w:eastAsia="Times New Roman" w:hAnsi="Arial" w:cs="Arial"/>
          <w:sz w:val="20"/>
          <w:szCs w:val="24"/>
        </w:rPr>
      </w:pPr>
      <w:r w:rsidRPr="005562EE">
        <w:rPr>
          <w:rFonts w:ascii="Arial" w:eastAsia="Times New Roman" w:hAnsi="Arial" w:cs="Arial"/>
          <w:sz w:val="20"/>
          <w:szCs w:val="24"/>
        </w:rPr>
        <w:t>Online record keeping (via the department’s online licensing system) is required for standard, specialised</w:t>
      </w:r>
      <w:r w:rsidR="00792486" w:rsidRPr="005562EE">
        <w:rPr>
          <w:rFonts w:ascii="Arial" w:eastAsia="Times New Roman" w:hAnsi="Arial" w:cs="Arial"/>
          <w:sz w:val="20"/>
          <w:szCs w:val="24"/>
        </w:rPr>
        <w:t>,</w:t>
      </w:r>
      <w:r w:rsidRPr="005562EE">
        <w:rPr>
          <w:rFonts w:ascii="Arial" w:eastAsia="Times New Roman" w:hAnsi="Arial" w:cs="Arial"/>
          <w:sz w:val="20"/>
          <w:szCs w:val="24"/>
        </w:rPr>
        <w:t xml:space="preserve"> and advanced licences, unless the licence holder is approved by the chief executive to use paper records because of exceptional circumstances. </w:t>
      </w:r>
    </w:p>
    <w:p w14:paraId="7EA54F13" w14:textId="77777777" w:rsidR="00FA5F97" w:rsidRPr="005562EE" w:rsidRDefault="0079460D" w:rsidP="00CB3244">
      <w:pPr>
        <w:pStyle w:val="ListParagraph"/>
        <w:widowControl w:val="0"/>
        <w:numPr>
          <w:ilvl w:val="0"/>
          <w:numId w:val="24"/>
        </w:numPr>
        <w:spacing w:after="120" w:line="280" w:lineRule="exact"/>
        <w:rPr>
          <w:rFonts w:ascii="Arial" w:eastAsia="Times New Roman" w:hAnsi="Arial" w:cs="Arial"/>
          <w:sz w:val="20"/>
          <w:szCs w:val="24"/>
        </w:rPr>
      </w:pPr>
      <w:r w:rsidRPr="005562EE">
        <w:rPr>
          <w:rFonts w:ascii="Arial" w:eastAsia="Times New Roman" w:hAnsi="Arial" w:cs="Arial"/>
          <w:sz w:val="20"/>
          <w:szCs w:val="24"/>
        </w:rPr>
        <w:t>Select the record keeping system you will use.</w:t>
      </w:r>
    </w:p>
    <w:tbl>
      <w:tblPr>
        <w:tblW w:w="0" w:type="auto"/>
        <w:tblInd w:w="-5"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57"/>
      </w:tblGrid>
      <w:tr w:rsidR="0005690F" w14:paraId="36157A55" w14:textId="77777777" w:rsidTr="007726AA">
        <w:tc>
          <w:tcPr>
            <w:tcW w:w="9957" w:type="dxa"/>
          </w:tcPr>
          <w:p w14:paraId="26D78BA8" w14:textId="4F4D5AED" w:rsidR="00FA5F97" w:rsidRPr="005562EE" w:rsidRDefault="0079460D" w:rsidP="00CB3244">
            <w:pPr>
              <w:widowControl w:val="0"/>
              <w:spacing w:before="40" w:after="12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Check2"/>
                  <w:enabled/>
                  <w:calcOnExit w:val="0"/>
                  <w:checkBox>
                    <w:sizeAuto/>
                    <w:default w:val="0"/>
                    <w:checked w:val="0"/>
                  </w:checkBox>
                </w:ffData>
              </w:fldChar>
            </w:r>
            <w:r w:rsidRPr="005562EE">
              <w:rPr>
                <w:rFonts w:ascii="Arial" w:eastAsia="Times New Roman" w:hAnsi="Arial" w:cs="Arial"/>
                <w:sz w:val="20"/>
                <w:szCs w:val="24"/>
              </w:rPr>
              <w:instrText xml:space="preserve"> FORMCHECKBOX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color w:val="2B579A"/>
                <w:sz w:val="20"/>
                <w:szCs w:val="24"/>
                <w:shd w:val="clear" w:color="auto" w:fill="E6E6E6"/>
              </w:rPr>
              <w:fldChar w:fldCharType="end"/>
            </w:r>
            <w:r w:rsidRPr="005562EE">
              <w:rPr>
                <w:rFonts w:ascii="Arial" w:eastAsia="Times New Roman" w:hAnsi="Arial" w:cs="Arial"/>
                <w:sz w:val="20"/>
                <w:szCs w:val="24"/>
              </w:rPr>
              <w:t xml:space="preserve"> </w:t>
            </w:r>
            <w:r w:rsidR="00792486" w:rsidRPr="005562EE">
              <w:rPr>
                <w:rFonts w:ascii="Arial" w:eastAsia="Times New Roman" w:hAnsi="Arial" w:cs="Arial"/>
                <w:sz w:val="20"/>
                <w:szCs w:val="24"/>
              </w:rPr>
              <w:t xml:space="preserve">  </w:t>
            </w:r>
            <w:r w:rsidRPr="005562EE">
              <w:rPr>
                <w:rFonts w:ascii="Arial" w:eastAsia="Times New Roman" w:hAnsi="Arial" w:cs="Arial"/>
                <w:sz w:val="20"/>
                <w:szCs w:val="24"/>
              </w:rPr>
              <w:t>I will use</w:t>
            </w:r>
            <w:r w:rsidR="00915419" w:rsidRPr="005562EE">
              <w:rPr>
                <w:rFonts w:ascii="Arial" w:eastAsia="Times New Roman" w:hAnsi="Arial" w:cs="Arial"/>
                <w:sz w:val="20"/>
                <w:szCs w:val="24"/>
              </w:rPr>
              <w:t xml:space="preserve"> the online</w:t>
            </w:r>
            <w:r w:rsidRPr="005562EE">
              <w:rPr>
                <w:rFonts w:ascii="Arial" w:eastAsia="Times New Roman" w:hAnsi="Arial" w:cs="Arial"/>
                <w:sz w:val="20"/>
                <w:szCs w:val="24"/>
              </w:rPr>
              <w:t xml:space="preserve"> record keeping</w:t>
            </w:r>
            <w:r w:rsidR="00915419" w:rsidRPr="005562EE">
              <w:rPr>
                <w:rFonts w:ascii="Arial" w:eastAsia="Times New Roman" w:hAnsi="Arial" w:cs="Arial"/>
                <w:sz w:val="20"/>
                <w:szCs w:val="24"/>
              </w:rPr>
              <w:t xml:space="preserve"> system </w:t>
            </w:r>
            <w:r w:rsidR="00893B54" w:rsidRPr="005562EE">
              <w:rPr>
                <w:rFonts w:ascii="Arial" w:eastAsia="Times New Roman" w:hAnsi="Arial" w:cs="Arial"/>
                <w:sz w:val="20"/>
                <w:szCs w:val="24"/>
              </w:rPr>
              <w:t xml:space="preserve">(recommended) </w:t>
            </w:r>
            <w:r w:rsidR="00915419" w:rsidRPr="005562EE">
              <w:rPr>
                <w:rFonts w:ascii="Arial" w:eastAsia="Times New Roman" w:hAnsi="Arial" w:cs="Arial"/>
                <w:sz w:val="20"/>
                <w:szCs w:val="24"/>
              </w:rPr>
              <w:t xml:space="preserve">– </w:t>
            </w:r>
            <w:r w:rsidR="00915419" w:rsidRPr="005562EE">
              <w:rPr>
                <w:rFonts w:ascii="Arial" w:eastAsia="Times New Roman" w:hAnsi="Arial" w:cs="Arial"/>
                <w:b/>
                <w:bCs/>
                <w:sz w:val="20"/>
                <w:szCs w:val="24"/>
              </w:rPr>
              <w:t>go to section 1</w:t>
            </w:r>
            <w:r w:rsidR="00CE5B1E">
              <w:rPr>
                <w:rFonts w:ascii="Arial" w:eastAsia="Times New Roman" w:hAnsi="Arial" w:cs="Arial"/>
                <w:b/>
                <w:bCs/>
                <w:sz w:val="20"/>
                <w:szCs w:val="24"/>
              </w:rPr>
              <w:t>3</w:t>
            </w:r>
            <w:r w:rsidR="00915419" w:rsidRPr="005562EE">
              <w:rPr>
                <w:rFonts w:ascii="Arial" w:eastAsia="Times New Roman" w:hAnsi="Arial" w:cs="Arial"/>
                <w:b/>
                <w:bCs/>
                <w:sz w:val="20"/>
                <w:szCs w:val="24"/>
              </w:rPr>
              <w:t>.</w:t>
            </w:r>
          </w:p>
        </w:tc>
      </w:tr>
      <w:tr w:rsidR="0005690F" w14:paraId="169598CE" w14:textId="77777777" w:rsidTr="007726AA">
        <w:tc>
          <w:tcPr>
            <w:tcW w:w="9957" w:type="dxa"/>
          </w:tcPr>
          <w:p w14:paraId="7102E199" w14:textId="77777777" w:rsidR="00FA5F97" w:rsidRPr="005562EE" w:rsidRDefault="0079460D" w:rsidP="00CB3244">
            <w:pPr>
              <w:widowControl w:val="0"/>
              <w:spacing w:before="40" w:after="120" w:line="280" w:lineRule="exact"/>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2"/>
                  <w:enabled/>
                  <w:calcOnExit w:val="0"/>
                  <w:checkBox>
                    <w:sizeAuto/>
                    <w:default w:val="0"/>
                    <w:checked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00792486" w:rsidRPr="005562EE">
              <w:rPr>
                <w:rFonts w:ascii="Arial" w:eastAsia="Times New Roman" w:hAnsi="Arial" w:cs="Arial"/>
                <w:sz w:val="20"/>
                <w:szCs w:val="20"/>
              </w:rPr>
              <w:t xml:space="preserve">  </w:t>
            </w:r>
            <w:r w:rsidRPr="005562EE">
              <w:rPr>
                <w:rFonts w:ascii="Arial" w:eastAsia="Times New Roman" w:hAnsi="Arial" w:cs="Arial"/>
                <w:sz w:val="20"/>
                <w:szCs w:val="20"/>
              </w:rPr>
              <w:t>I want to seek approval to use paper record keeping because of exceptional circumstances</w:t>
            </w:r>
            <w:r w:rsidR="00792486" w:rsidRPr="005562EE">
              <w:rPr>
                <w:rFonts w:ascii="Arial" w:eastAsia="Times New Roman" w:hAnsi="Arial" w:cs="Arial"/>
                <w:sz w:val="20"/>
                <w:szCs w:val="20"/>
              </w:rPr>
              <w:t>.</w:t>
            </w:r>
          </w:p>
        </w:tc>
      </w:tr>
    </w:tbl>
    <w:p w14:paraId="0413D1CF" w14:textId="77777777" w:rsidR="00FA5F97" w:rsidRPr="005562EE" w:rsidRDefault="0079460D" w:rsidP="005766A8">
      <w:pPr>
        <w:pStyle w:val="ListParagraph"/>
        <w:keepNext/>
        <w:numPr>
          <w:ilvl w:val="0"/>
          <w:numId w:val="24"/>
        </w:numPr>
        <w:spacing w:before="240" w:after="120" w:line="280" w:lineRule="exact"/>
        <w:ind w:left="357" w:hanging="357"/>
        <w:contextualSpacing w:val="0"/>
        <w:rPr>
          <w:rFonts w:ascii="Arial" w:hAnsi="Arial" w:cs="Arial"/>
          <w:sz w:val="20"/>
          <w:szCs w:val="20"/>
        </w:rPr>
      </w:pPr>
      <w:r w:rsidRPr="005562EE">
        <w:rPr>
          <w:rFonts w:ascii="Arial" w:eastAsia="Times New Roman" w:hAnsi="Arial" w:cs="Arial"/>
          <w:sz w:val="20"/>
          <w:szCs w:val="20"/>
        </w:rPr>
        <w:lastRenderedPageBreak/>
        <w:t xml:space="preserve">Outline the exceptional circumstances that </w:t>
      </w:r>
      <w:r w:rsidRPr="005562EE">
        <w:rPr>
          <w:rFonts w:ascii="Arial" w:hAnsi="Arial" w:cs="Arial"/>
          <w:sz w:val="20"/>
          <w:szCs w:val="20"/>
        </w:rPr>
        <w:t xml:space="preserve">prevent you from using electronic records; or make it impractical to use electronic records. </w:t>
      </w:r>
    </w:p>
    <w:p w14:paraId="0764A3CE" w14:textId="77777777" w:rsidR="00792486" w:rsidRPr="005562EE" w:rsidRDefault="0079460D" w:rsidP="00CB3244">
      <w:pPr>
        <w:widowControl w:val="0"/>
        <w:spacing w:after="120" w:line="280" w:lineRule="exact"/>
        <w:rPr>
          <w:rFonts w:ascii="Arial" w:eastAsia="Times New Roman" w:hAnsi="Arial" w:cs="Arial"/>
          <w:sz w:val="20"/>
          <w:szCs w:val="20"/>
        </w:rPr>
      </w:pPr>
      <w:r w:rsidRPr="005562EE">
        <w:rPr>
          <w:rFonts w:ascii="Arial" w:eastAsia="Times New Roman" w:hAnsi="Arial" w:cs="Arial"/>
          <w:sz w:val="20"/>
          <w:szCs w:val="20"/>
        </w:rPr>
        <w:t xml:space="preserve">Select all that apply: </w:t>
      </w:r>
    </w:p>
    <w:tbl>
      <w:tblPr>
        <w:tblW w:w="0" w:type="auto"/>
        <w:tblInd w:w="-5"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9957"/>
      </w:tblGrid>
      <w:tr w:rsidR="0005690F" w14:paraId="2A5E0371" w14:textId="77777777" w:rsidTr="007726AA">
        <w:tc>
          <w:tcPr>
            <w:tcW w:w="9957" w:type="dxa"/>
            <w:vAlign w:val="center"/>
          </w:tcPr>
          <w:p w14:paraId="3AECD2C1" w14:textId="77777777" w:rsidR="00FA5F97" w:rsidRPr="005562EE" w:rsidRDefault="0079460D" w:rsidP="00CB3244">
            <w:pPr>
              <w:widowControl w:val="0"/>
              <w:spacing w:before="40" w:after="120" w:line="280" w:lineRule="exact"/>
              <w:rPr>
                <w:rFonts w:ascii="Arial" w:eastAsia="Times New Roman" w:hAnsi="Arial" w:cs="Arial"/>
                <w:sz w:val="20"/>
                <w:szCs w:val="20"/>
              </w:rPr>
            </w:pPr>
            <w:r w:rsidRPr="001768BA">
              <w:rPr>
                <w:rFonts w:ascii="Arial" w:eastAsia="Times New Roman" w:hAnsi="Arial" w:cs="Arial"/>
                <w:color w:val="2B579A"/>
                <w:sz w:val="20"/>
                <w:szCs w:val="20"/>
              </w:rPr>
              <w:fldChar w:fldCharType="begin">
                <w:ffData>
                  <w:name w:val="Check2"/>
                  <w:enabled/>
                  <w:calcOnExit w:val="0"/>
                  <w:checkBox>
                    <w:sizeAuto/>
                    <w:default w:val="0"/>
                    <w:checked w:val="0"/>
                  </w:checkBox>
                </w:ffData>
              </w:fldChar>
            </w:r>
            <w:r w:rsidRPr="001768BA">
              <w:rPr>
                <w:rFonts w:ascii="Arial" w:eastAsia="Times New Roman" w:hAnsi="Arial" w:cs="Arial"/>
                <w:sz w:val="20"/>
                <w:szCs w:val="20"/>
              </w:rPr>
              <w:instrText xml:space="preserve"> FORMCHECKBOX </w:instrText>
            </w:r>
            <w:r w:rsidRPr="001768BA">
              <w:rPr>
                <w:rFonts w:ascii="Arial" w:eastAsia="Times New Roman" w:hAnsi="Arial" w:cs="Arial"/>
                <w:color w:val="2B579A"/>
                <w:sz w:val="20"/>
                <w:szCs w:val="20"/>
              </w:rPr>
            </w:r>
            <w:r w:rsidRPr="001768BA">
              <w:rPr>
                <w:rFonts w:ascii="Arial" w:eastAsia="Times New Roman" w:hAnsi="Arial" w:cs="Arial"/>
                <w:color w:val="2B579A"/>
                <w:sz w:val="20"/>
                <w:szCs w:val="20"/>
              </w:rPr>
              <w:fldChar w:fldCharType="separate"/>
            </w:r>
            <w:r w:rsidRPr="001768BA">
              <w:rPr>
                <w:rFonts w:ascii="Arial" w:eastAsia="Times New Roman" w:hAnsi="Arial" w:cs="Arial"/>
                <w:color w:val="2B579A"/>
                <w:sz w:val="20"/>
                <w:szCs w:val="20"/>
              </w:rPr>
              <w:fldChar w:fldCharType="end"/>
            </w:r>
            <w:r w:rsidR="00792486" w:rsidRPr="001768BA">
              <w:rPr>
                <w:rFonts w:ascii="Arial" w:eastAsia="Times New Roman" w:hAnsi="Arial" w:cs="Arial"/>
                <w:color w:val="2B579A"/>
                <w:sz w:val="20"/>
                <w:szCs w:val="20"/>
              </w:rPr>
              <w:t xml:space="preserve">  </w:t>
            </w:r>
            <w:r w:rsidRPr="001768BA">
              <w:rPr>
                <w:rFonts w:ascii="Arial" w:eastAsia="Times New Roman" w:hAnsi="Arial" w:cs="Arial"/>
                <w:sz w:val="20"/>
                <w:szCs w:val="20"/>
              </w:rPr>
              <w:t xml:space="preserve"> I am</w:t>
            </w:r>
            <w:r w:rsidRPr="005562EE">
              <w:rPr>
                <w:rFonts w:ascii="Arial" w:eastAsia="Times New Roman" w:hAnsi="Arial" w:cs="Arial"/>
                <w:sz w:val="20"/>
                <w:szCs w:val="20"/>
              </w:rPr>
              <w:t xml:space="preserve"> not computer literate</w:t>
            </w:r>
            <w:r w:rsidR="00792486" w:rsidRPr="005562EE">
              <w:rPr>
                <w:rFonts w:ascii="Arial" w:eastAsia="Times New Roman" w:hAnsi="Arial" w:cs="Arial"/>
                <w:sz w:val="20"/>
                <w:szCs w:val="20"/>
              </w:rPr>
              <w:t>.</w:t>
            </w:r>
          </w:p>
        </w:tc>
      </w:tr>
      <w:tr w:rsidR="0005690F" w14:paraId="469323B6" w14:textId="77777777" w:rsidTr="007726AA">
        <w:tc>
          <w:tcPr>
            <w:tcW w:w="9957" w:type="dxa"/>
            <w:vAlign w:val="center"/>
          </w:tcPr>
          <w:p w14:paraId="73B6CAE8" w14:textId="77777777" w:rsidR="00FA5F97" w:rsidRPr="005562EE" w:rsidRDefault="0079460D" w:rsidP="00CB3244">
            <w:pPr>
              <w:widowControl w:val="0"/>
              <w:spacing w:before="40" w:after="120" w:line="280" w:lineRule="exact"/>
              <w:rPr>
                <w:rFonts w:ascii="Arial" w:eastAsia="Times New Roman" w:hAnsi="Arial" w:cs="Arial"/>
                <w:sz w:val="20"/>
                <w:szCs w:val="20"/>
              </w:rPr>
            </w:pPr>
            <w:r w:rsidRPr="001768BA">
              <w:rPr>
                <w:rFonts w:ascii="Arial" w:eastAsia="Times New Roman" w:hAnsi="Arial" w:cs="Arial"/>
                <w:color w:val="2B579A"/>
                <w:sz w:val="20"/>
                <w:szCs w:val="20"/>
              </w:rPr>
              <w:fldChar w:fldCharType="begin">
                <w:ffData>
                  <w:name w:val="Check2"/>
                  <w:enabled/>
                  <w:calcOnExit w:val="0"/>
                  <w:checkBox>
                    <w:sizeAuto/>
                    <w:default w:val="0"/>
                    <w:checked w:val="0"/>
                  </w:checkBox>
                </w:ffData>
              </w:fldChar>
            </w:r>
            <w:r w:rsidRPr="001768BA">
              <w:rPr>
                <w:rFonts w:ascii="Arial" w:eastAsia="Times New Roman" w:hAnsi="Arial" w:cs="Arial"/>
                <w:sz w:val="20"/>
                <w:szCs w:val="20"/>
              </w:rPr>
              <w:instrText xml:space="preserve"> FORMCHECKBOX </w:instrText>
            </w:r>
            <w:r w:rsidRPr="001768BA">
              <w:rPr>
                <w:rFonts w:ascii="Arial" w:eastAsia="Times New Roman" w:hAnsi="Arial" w:cs="Arial"/>
                <w:color w:val="2B579A"/>
                <w:sz w:val="20"/>
                <w:szCs w:val="20"/>
              </w:rPr>
            </w:r>
            <w:r w:rsidRPr="001768BA">
              <w:rPr>
                <w:rFonts w:ascii="Arial" w:eastAsia="Times New Roman" w:hAnsi="Arial" w:cs="Arial"/>
                <w:color w:val="2B579A"/>
                <w:sz w:val="20"/>
                <w:szCs w:val="20"/>
              </w:rPr>
              <w:fldChar w:fldCharType="separate"/>
            </w:r>
            <w:r w:rsidRPr="001768BA">
              <w:rPr>
                <w:rFonts w:ascii="Arial" w:eastAsia="Times New Roman" w:hAnsi="Arial" w:cs="Arial"/>
                <w:color w:val="2B579A"/>
                <w:sz w:val="20"/>
                <w:szCs w:val="20"/>
              </w:rPr>
              <w:fldChar w:fldCharType="end"/>
            </w:r>
            <w:r w:rsidR="00792486" w:rsidRPr="001768BA">
              <w:rPr>
                <w:rFonts w:ascii="Arial" w:eastAsia="Times New Roman" w:hAnsi="Arial" w:cs="Arial"/>
                <w:color w:val="2B579A"/>
                <w:sz w:val="20"/>
                <w:szCs w:val="20"/>
              </w:rPr>
              <w:t xml:space="preserve">  </w:t>
            </w:r>
            <w:r w:rsidRPr="001768BA">
              <w:rPr>
                <w:rFonts w:ascii="Arial" w:eastAsia="Times New Roman" w:hAnsi="Arial" w:cs="Arial"/>
                <w:sz w:val="20"/>
                <w:szCs w:val="20"/>
              </w:rPr>
              <w:t xml:space="preserve"> I</w:t>
            </w:r>
            <w:r w:rsidRPr="005562EE">
              <w:rPr>
                <w:rFonts w:ascii="Arial" w:eastAsia="Times New Roman" w:hAnsi="Arial" w:cs="Arial"/>
                <w:sz w:val="20"/>
                <w:szCs w:val="20"/>
              </w:rPr>
              <w:t xml:space="preserve"> do not have reliable internet access</w:t>
            </w:r>
            <w:r w:rsidR="00792486" w:rsidRPr="005562EE">
              <w:rPr>
                <w:rFonts w:ascii="Arial" w:eastAsia="Times New Roman" w:hAnsi="Arial" w:cs="Arial"/>
                <w:sz w:val="20"/>
                <w:szCs w:val="20"/>
              </w:rPr>
              <w:t>.</w:t>
            </w:r>
          </w:p>
        </w:tc>
      </w:tr>
      <w:tr w:rsidR="0005690F" w14:paraId="1523C206" w14:textId="77777777" w:rsidTr="007726AA">
        <w:tc>
          <w:tcPr>
            <w:tcW w:w="9957" w:type="dxa"/>
            <w:vAlign w:val="center"/>
          </w:tcPr>
          <w:p w14:paraId="15CDD9A8" w14:textId="65A602E6" w:rsidR="00FA5F97" w:rsidRPr="005562EE" w:rsidRDefault="0079460D" w:rsidP="00CB3244">
            <w:pPr>
              <w:widowControl w:val="0"/>
              <w:spacing w:before="4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2"/>
                  <w:enabled/>
                  <w:calcOnExit w:val="0"/>
                  <w:checkBox>
                    <w:sizeAuto/>
                    <w:default w:val="0"/>
                    <w:checked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00792486" w:rsidRPr="005562EE">
              <w:rPr>
                <w:rFonts w:ascii="Arial" w:eastAsia="Times New Roman" w:hAnsi="Arial" w:cs="Arial"/>
                <w:sz w:val="20"/>
                <w:szCs w:val="20"/>
              </w:rPr>
              <w:t xml:space="preserve">  </w:t>
            </w:r>
            <w:r w:rsidRPr="005562EE">
              <w:rPr>
                <w:rFonts w:ascii="Arial" w:eastAsia="Times New Roman" w:hAnsi="Arial" w:cs="Arial"/>
                <w:sz w:val="20"/>
                <w:szCs w:val="20"/>
              </w:rPr>
              <w:t>I do not have access to an electronic device</w:t>
            </w:r>
            <w:r w:rsidR="00792486" w:rsidRPr="005562EE">
              <w:rPr>
                <w:rFonts w:ascii="Arial" w:eastAsia="Times New Roman" w:hAnsi="Arial" w:cs="Arial"/>
                <w:sz w:val="20"/>
                <w:szCs w:val="20"/>
              </w:rPr>
              <w:t xml:space="preserve">. </w:t>
            </w:r>
            <w:r w:rsidR="008A4646">
              <w:rPr>
                <w:rFonts w:ascii="Arial" w:eastAsia="Times New Roman" w:hAnsi="Arial" w:cs="Arial"/>
                <w:sz w:val="20"/>
                <w:szCs w:val="20"/>
              </w:rPr>
              <w:t>E</w:t>
            </w:r>
            <w:r w:rsidR="00792486" w:rsidRPr="005562EE">
              <w:rPr>
                <w:rFonts w:ascii="Arial" w:eastAsia="Times New Roman" w:hAnsi="Arial" w:cs="Arial"/>
                <w:sz w:val="20"/>
                <w:szCs w:val="20"/>
              </w:rPr>
              <w:t xml:space="preserve">xamples of electronic devices include a computer (desktop or laptop); a smartphone; a smartwatch; a tablet (Apple </w:t>
            </w:r>
            <w:r w:rsidR="001016CC" w:rsidRPr="005562EE">
              <w:rPr>
                <w:rFonts w:ascii="Arial" w:eastAsia="Times New Roman" w:hAnsi="Arial" w:cs="Arial"/>
                <w:sz w:val="20"/>
                <w:szCs w:val="20"/>
              </w:rPr>
              <w:t>iPad</w:t>
            </w:r>
            <w:r w:rsidR="00792486" w:rsidRPr="005562EE">
              <w:rPr>
                <w:rFonts w:ascii="Arial" w:eastAsia="Times New Roman" w:hAnsi="Arial" w:cs="Arial"/>
                <w:sz w:val="20"/>
                <w:szCs w:val="20"/>
              </w:rPr>
              <w:t xml:space="preserve"> or android device); a smart TV).</w:t>
            </w:r>
          </w:p>
        </w:tc>
      </w:tr>
    </w:tbl>
    <w:p w14:paraId="17D7184E" w14:textId="77777777" w:rsidR="00FA5F97" w:rsidRPr="005562EE" w:rsidRDefault="0079460D" w:rsidP="005766A8">
      <w:pPr>
        <w:pStyle w:val="ListParagraph"/>
        <w:widowControl w:val="0"/>
        <w:numPr>
          <w:ilvl w:val="0"/>
          <w:numId w:val="24"/>
        </w:numPr>
        <w:spacing w:before="120" w:after="120" w:line="280" w:lineRule="exact"/>
        <w:ind w:left="357" w:hanging="357"/>
        <w:jc w:val="both"/>
        <w:rPr>
          <w:rFonts w:ascii="Arial" w:eastAsia="Times New Roman" w:hAnsi="Arial" w:cs="Arial"/>
          <w:sz w:val="20"/>
          <w:szCs w:val="20"/>
        </w:rPr>
      </w:pPr>
      <w:r w:rsidRPr="005562EE">
        <w:rPr>
          <w:rFonts w:ascii="Arial" w:eastAsia="Times New Roman" w:hAnsi="Arial" w:cs="Arial"/>
          <w:sz w:val="20"/>
          <w:szCs w:val="20"/>
        </w:rPr>
        <w:t xml:space="preserve">Select one of the options below for supplying a </w:t>
      </w:r>
      <w:proofErr w:type="gramStart"/>
      <w:r w:rsidRPr="005562EE">
        <w:rPr>
          <w:rFonts w:ascii="Arial" w:eastAsia="Times New Roman" w:hAnsi="Arial" w:cs="Arial"/>
          <w:sz w:val="20"/>
          <w:szCs w:val="20"/>
        </w:rPr>
        <w:t>paper record books</w:t>
      </w:r>
      <w:proofErr w:type="gramEnd"/>
      <w:r w:rsidRPr="005562EE">
        <w:rPr>
          <w:rFonts w:ascii="Arial" w:eastAsia="Times New Roman" w:hAnsi="Arial" w:cs="Arial"/>
          <w:sz w:val="20"/>
          <w:szCs w:val="20"/>
        </w:rPr>
        <w:t xml:space="preserve">:  </w:t>
      </w: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93"/>
        <w:gridCol w:w="5172"/>
      </w:tblGrid>
      <w:tr w:rsidR="0005690F" w14:paraId="43C81BE2" w14:textId="77777777" w:rsidTr="00731EFD">
        <w:tc>
          <w:tcPr>
            <w:tcW w:w="4893" w:type="dxa"/>
          </w:tcPr>
          <w:p w14:paraId="31CC1DB0" w14:textId="77777777" w:rsidR="00FA5F97" w:rsidRPr="005562EE" w:rsidRDefault="0079460D" w:rsidP="00CB3244">
            <w:pPr>
              <w:widowControl w:val="0"/>
              <w:spacing w:before="4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2"/>
                  <w:enabled/>
                  <w:calcOnExit w:val="0"/>
                  <w:checkBox>
                    <w:sizeAuto/>
                    <w:default w:val="0"/>
                    <w:checked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0038022F" w:rsidRPr="005562EE">
              <w:rPr>
                <w:rFonts w:ascii="Arial" w:eastAsia="Times New Roman" w:hAnsi="Arial" w:cs="Arial"/>
                <w:sz w:val="20"/>
                <w:szCs w:val="20"/>
              </w:rPr>
              <w:t xml:space="preserve">  </w:t>
            </w:r>
            <w:r w:rsidRPr="005562EE">
              <w:rPr>
                <w:rFonts w:ascii="Arial" w:eastAsia="Times New Roman" w:hAnsi="Arial" w:cs="Arial"/>
                <w:sz w:val="20"/>
                <w:szCs w:val="20"/>
              </w:rPr>
              <w:t xml:space="preserve">I already have a department approved record book. </w:t>
            </w:r>
          </w:p>
        </w:tc>
        <w:tc>
          <w:tcPr>
            <w:tcW w:w="5172" w:type="dxa"/>
          </w:tcPr>
          <w:p w14:paraId="7E9BA8FF" w14:textId="77777777" w:rsidR="00FA5F97" w:rsidRPr="005562EE" w:rsidRDefault="0079460D" w:rsidP="00CB3244">
            <w:pPr>
              <w:widowControl w:val="0"/>
              <w:tabs>
                <w:tab w:val="left" w:pos="459"/>
                <w:tab w:val="left" w:pos="884"/>
              </w:tabs>
              <w:spacing w:before="40" w:after="120" w:line="280" w:lineRule="exact"/>
              <w:jc w:val="both"/>
              <w:rPr>
                <w:rFonts w:ascii="Arial" w:eastAsia="Times New Roman" w:hAnsi="Arial" w:cs="Arial"/>
                <w:sz w:val="20"/>
                <w:szCs w:val="20"/>
              </w:rPr>
            </w:pPr>
            <w:r w:rsidRPr="005562EE">
              <w:rPr>
                <w:rFonts w:ascii="Arial" w:eastAsia="Times New Roman" w:hAnsi="Arial" w:cs="Arial"/>
                <w:sz w:val="20"/>
                <w:szCs w:val="20"/>
              </w:rPr>
              <w:t>If you already have a department approved record book, indicate the number of the book.</w:t>
            </w:r>
          </w:p>
          <w:p w14:paraId="34AF4A74" w14:textId="77777777" w:rsidR="00FA5F97" w:rsidRPr="005562EE" w:rsidRDefault="0079460D" w:rsidP="00CB3244">
            <w:pPr>
              <w:widowControl w:val="0"/>
              <w:tabs>
                <w:tab w:val="left" w:pos="459"/>
                <w:tab w:val="left" w:pos="884"/>
              </w:tabs>
              <w:spacing w:before="40" w:after="120" w:line="280" w:lineRule="exact"/>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
                  <w:enabled/>
                  <w:calcOnExit w:val="0"/>
                  <w:textInput/>
                </w:ffData>
              </w:fldChar>
            </w:r>
            <w:r w:rsidRPr="005562EE">
              <w:rPr>
                <w:rFonts w:ascii="Arial" w:eastAsia="Times New Roman" w:hAnsi="Arial" w:cs="Arial"/>
                <w:sz w:val="20"/>
                <w:szCs w:val="20"/>
              </w:rPr>
              <w:instrText xml:space="preserve"> FORMTEXT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noProof/>
                <w:sz w:val="20"/>
                <w:szCs w:val="20"/>
              </w:rPr>
              <w:t> </w:t>
            </w:r>
            <w:r w:rsidRPr="005562EE">
              <w:rPr>
                <w:rFonts w:ascii="Arial" w:eastAsia="Times New Roman" w:hAnsi="Arial" w:cs="Arial"/>
                <w:noProof/>
                <w:sz w:val="20"/>
                <w:szCs w:val="20"/>
              </w:rPr>
              <w:t> </w:t>
            </w:r>
            <w:r w:rsidRPr="005562EE">
              <w:rPr>
                <w:rFonts w:ascii="Arial" w:eastAsia="Times New Roman" w:hAnsi="Arial" w:cs="Arial"/>
                <w:noProof/>
                <w:sz w:val="20"/>
                <w:szCs w:val="20"/>
              </w:rPr>
              <w:t> </w:t>
            </w:r>
            <w:r w:rsidRPr="005562EE">
              <w:rPr>
                <w:rFonts w:ascii="Arial" w:eastAsia="Times New Roman" w:hAnsi="Arial" w:cs="Arial"/>
                <w:noProof/>
                <w:sz w:val="20"/>
                <w:szCs w:val="20"/>
              </w:rPr>
              <w:t> </w:t>
            </w:r>
            <w:r w:rsidRPr="005562EE">
              <w:rPr>
                <w:rFonts w:ascii="Arial" w:eastAsia="Times New Roman" w:hAnsi="Arial" w:cs="Arial"/>
                <w:noProof/>
                <w:sz w:val="20"/>
                <w:szCs w:val="20"/>
              </w:rPr>
              <w:t> </w:t>
            </w:r>
            <w:r w:rsidRPr="005562EE">
              <w:rPr>
                <w:rFonts w:ascii="Arial" w:eastAsia="Times New Roman" w:hAnsi="Arial" w:cs="Arial"/>
                <w:color w:val="2B579A"/>
                <w:sz w:val="20"/>
                <w:szCs w:val="20"/>
                <w:shd w:val="clear" w:color="auto" w:fill="E6E6E6"/>
              </w:rPr>
              <w:fldChar w:fldCharType="end"/>
            </w:r>
          </w:p>
        </w:tc>
      </w:tr>
      <w:tr w:rsidR="0005690F" w14:paraId="08E16DCA" w14:textId="77777777" w:rsidTr="00731EFD">
        <w:tc>
          <w:tcPr>
            <w:tcW w:w="4893" w:type="dxa"/>
          </w:tcPr>
          <w:p w14:paraId="6EE27B79" w14:textId="77777777" w:rsidR="00FA5F97" w:rsidRPr="005562EE" w:rsidRDefault="0079460D" w:rsidP="00CB3244">
            <w:pPr>
              <w:widowControl w:val="0"/>
              <w:tabs>
                <w:tab w:val="left" w:pos="459"/>
                <w:tab w:val="left" w:pos="884"/>
              </w:tabs>
              <w:spacing w:before="4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2"/>
                  <w:enabled/>
                  <w:calcOnExit w:val="0"/>
                  <w:checkBox>
                    <w:sizeAuto/>
                    <w:default w:val="0"/>
                    <w:checked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sz w:val="20"/>
                <w:szCs w:val="20"/>
              </w:rPr>
              <w:t xml:space="preserve"> </w:t>
            </w:r>
            <w:r w:rsidR="0038022F" w:rsidRPr="005562EE">
              <w:rPr>
                <w:rFonts w:ascii="Arial" w:eastAsia="Times New Roman" w:hAnsi="Arial" w:cs="Arial"/>
                <w:sz w:val="20"/>
                <w:szCs w:val="20"/>
              </w:rPr>
              <w:t xml:space="preserve">  </w:t>
            </w:r>
            <w:r w:rsidRPr="005562EE">
              <w:rPr>
                <w:rFonts w:ascii="Arial" w:eastAsia="Times New Roman" w:hAnsi="Arial" w:cs="Arial"/>
                <w:sz w:val="20"/>
                <w:szCs w:val="20"/>
              </w:rPr>
              <w:t xml:space="preserve">I do not have a department approved record book and would like to purchase a hard copy. </w:t>
            </w:r>
          </w:p>
        </w:tc>
        <w:tc>
          <w:tcPr>
            <w:tcW w:w="5172" w:type="dxa"/>
          </w:tcPr>
          <w:p w14:paraId="01A7D103" w14:textId="77777777" w:rsidR="00FA5F97" w:rsidRPr="005562EE" w:rsidRDefault="0079460D" w:rsidP="00CB3244">
            <w:pPr>
              <w:widowControl w:val="0"/>
              <w:spacing w:before="40" w:after="120" w:line="280" w:lineRule="exact"/>
              <w:rPr>
                <w:rFonts w:ascii="Arial" w:eastAsia="Times New Roman" w:hAnsi="Arial" w:cs="Arial"/>
                <w:bCs/>
                <w:sz w:val="20"/>
                <w:szCs w:val="20"/>
              </w:rPr>
            </w:pPr>
            <w:r w:rsidRPr="005562EE">
              <w:rPr>
                <w:rFonts w:ascii="Arial" w:eastAsia="Times New Roman" w:hAnsi="Arial" w:cs="Arial"/>
                <w:sz w:val="20"/>
                <w:szCs w:val="20"/>
              </w:rPr>
              <w:t>I want to order a record book:</w:t>
            </w:r>
            <w:r w:rsidRPr="005562EE">
              <w:rPr>
                <w:rFonts w:ascii="Arial" w:eastAsia="Times New Roman" w:hAnsi="Arial" w:cs="Arial"/>
                <w:bCs/>
                <w:sz w:val="20"/>
                <w:szCs w:val="20"/>
              </w:rPr>
              <w:t xml:space="preserve"> </w:t>
            </w:r>
          </w:p>
          <w:p w14:paraId="1E0A23E7" w14:textId="77777777" w:rsidR="00FA5F97" w:rsidRPr="005562EE" w:rsidRDefault="0079460D" w:rsidP="00CB3244">
            <w:pPr>
              <w:widowControl w:val="0"/>
              <w:spacing w:before="40" w:after="120" w:line="280" w:lineRule="exact"/>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0038022F" w:rsidRPr="005562EE">
              <w:rPr>
                <w:rFonts w:ascii="Arial" w:eastAsia="Times New Roman" w:hAnsi="Arial" w:cs="Arial"/>
                <w:bCs/>
                <w:sz w:val="20"/>
                <w:szCs w:val="20"/>
              </w:rPr>
              <w:t xml:space="preserve">   </w:t>
            </w:r>
            <w:r w:rsidR="00D954C0" w:rsidRPr="005562EE">
              <w:rPr>
                <w:rFonts w:ascii="Arial" w:eastAsia="Times New Roman" w:hAnsi="Arial" w:cs="Arial"/>
                <w:bCs/>
                <w:sz w:val="20"/>
                <w:szCs w:val="20"/>
              </w:rPr>
              <w:t>20-page</w:t>
            </w:r>
            <w:r w:rsidRPr="005562EE">
              <w:rPr>
                <w:rFonts w:ascii="Arial" w:eastAsia="Times New Roman" w:hAnsi="Arial" w:cs="Arial"/>
                <w:bCs/>
                <w:sz w:val="20"/>
                <w:szCs w:val="20"/>
              </w:rPr>
              <w:t xml:space="preserve"> record book  </w:t>
            </w:r>
          </w:p>
          <w:p w14:paraId="06101729" w14:textId="77777777" w:rsidR="00FA5F97" w:rsidRPr="005562EE" w:rsidRDefault="0079460D" w:rsidP="00CB3244">
            <w:pPr>
              <w:widowControl w:val="0"/>
              <w:spacing w:before="40" w:after="120" w:line="280" w:lineRule="exact"/>
              <w:rPr>
                <w:rFonts w:ascii="Arial" w:eastAsia="Times New Roman" w:hAnsi="Arial" w:cs="Arial"/>
                <w:sz w:val="20"/>
                <w:szCs w:val="20"/>
              </w:rPr>
            </w:pPr>
            <w:r w:rsidRPr="005562EE">
              <w:rPr>
                <w:rFonts w:ascii="Arial" w:eastAsia="Times New Roman" w:hAnsi="Arial" w:cs="Arial"/>
                <w:color w:val="2B579A"/>
                <w:sz w:val="20"/>
                <w:szCs w:val="20"/>
                <w:shd w:val="clear" w:color="auto" w:fill="E6E6E6"/>
              </w:rPr>
              <w:fldChar w:fldCharType="begin">
                <w:ffData>
                  <w:name w:val="Check13"/>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0038022F" w:rsidRPr="005562EE">
              <w:rPr>
                <w:rFonts w:ascii="Arial" w:eastAsia="Times New Roman" w:hAnsi="Arial" w:cs="Arial"/>
                <w:sz w:val="20"/>
                <w:szCs w:val="20"/>
              </w:rPr>
              <w:t xml:space="preserve">   </w:t>
            </w:r>
            <w:r w:rsidR="00D954C0" w:rsidRPr="005562EE">
              <w:rPr>
                <w:rFonts w:ascii="Arial" w:eastAsia="Times New Roman" w:hAnsi="Arial" w:cs="Arial"/>
                <w:sz w:val="20"/>
                <w:szCs w:val="20"/>
              </w:rPr>
              <w:t>50-page</w:t>
            </w:r>
            <w:r w:rsidRPr="005562EE">
              <w:rPr>
                <w:rFonts w:ascii="Arial" w:eastAsia="Times New Roman" w:hAnsi="Arial" w:cs="Arial"/>
                <w:sz w:val="20"/>
                <w:szCs w:val="20"/>
              </w:rPr>
              <w:t xml:space="preserve"> record book</w:t>
            </w:r>
          </w:p>
          <w:p w14:paraId="32552E64" w14:textId="77777777" w:rsidR="00FA5F97" w:rsidRPr="005562EE" w:rsidRDefault="0079460D" w:rsidP="00CB3244">
            <w:pPr>
              <w:widowControl w:val="0"/>
              <w:spacing w:before="40" w:after="120" w:line="280" w:lineRule="exact"/>
              <w:jc w:val="both"/>
              <w:rPr>
                <w:rFonts w:ascii="Arial" w:eastAsia="Times New Roman" w:hAnsi="Arial" w:cs="Arial"/>
                <w:sz w:val="20"/>
                <w:szCs w:val="20"/>
              </w:rPr>
            </w:pPr>
            <w:r w:rsidRPr="005562EE">
              <w:rPr>
                <w:rFonts w:ascii="Arial" w:eastAsia="Times New Roman" w:hAnsi="Arial" w:cs="Arial"/>
                <w:sz w:val="20"/>
                <w:szCs w:val="20"/>
              </w:rPr>
              <w:t>The fee you pay must include the fee for the record book or your licence cannot be issued. The book will be sent to your postal address.</w:t>
            </w:r>
          </w:p>
        </w:tc>
      </w:tr>
    </w:tbl>
    <w:p w14:paraId="42F676BE" w14:textId="77777777" w:rsidR="00792486" w:rsidRPr="005562EE" w:rsidRDefault="0079460D" w:rsidP="005766A8">
      <w:pPr>
        <w:pStyle w:val="ListParagraph"/>
        <w:numPr>
          <w:ilvl w:val="0"/>
          <w:numId w:val="1"/>
        </w:numPr>
        <w:spacing w:before="240" w:line="280" w:lineRule="exact"/>
        <w:contextualSpacing w:val="0"/>
        <w:rPr>
          <w:rFonts w:ascii="Arial" w:eastAsia="Times New Roman" w:hAnsi="Arial" w:cs="Arial"/>
          <w:sz w:val="20"/>
          <w:szCs w:val="20"/>
        </w:rPr>
      </w:pPr>
      <w:bookmarkStart w:id="10" w:name="_Hlk110516287"/>
      <w:r w:rsidRPr="005562EE">
        <w:rPr>
          <w:rFonts w:ascii="Arial" w:hAnsi="Arial" w:cs="Arial"/>
          <w:b/>
          <w:bCs/>
          <w:sz w:val="24"/>
          <w:szCs w:val="24"/>
        </w:rPr>
        <w:t>Return of operations</w:t>
      </w:r>
    </w:p>
    <w:p w14:paraId="04361D4F" w14:textId="77777777" w:rsidR="005562EE" w:rsidRDefault="0079460D" w:rsidP="00CB3244">
      <w:pPr>
        <w:widowControl w:val="0"/>
        <w:spacing w:before="120" w:after="120" w:line="280" w:lineRule="exact"/>
        <w:jc w:val="both"/>
        <w:rPr>
          <w:rFonts w:ascii="Arial" w:eastAsia="Times New Roman" w:hAnsi="Arial" w:cs="Arial"/>
          <w:sz w:val="20"/>
          <w:szCs w:val="20"/>
        </w:rPr>
      </w:pPr>
      <w:r w:rsidRPr="005562EE">
        <w:rPr>
          <w:rFonts w:ascii="Arial" w:eastAsia="Times New Roman" w:hAnsi="Arial" w:cs="Arial"/>
          <w:sz w:val="20"/>
          <w:szCs w:val="20"/>
        </w:rPr>
        <w:t>If you select to use a hardcopy record book</w:t>
      </w:r>
      <w:r w:rsidR="00647F35" w:rsidRPr="005562EE">
        <w:rPr>
          <w:rFonts w:ascii="Arial" w:eastAsia="Times New Roman" w:hAnsi="Arial" w:cs="Arial"/>
          <w:sz w:val="20"/>
          <w:szCs w:val="20"/>
        </w:rPr>
        <w:t xml:space="preserve">, </w:t>
      </w:r>
      <w:r w:rsidRPr="005562EE">
        <w:rPr>
          <w:rFonts w:ascii="Arial" w:eastAsia="Times New Roman" w:hAnsi="Arial" w:cs="Arial"/>
          <w:sz w:val="20"/>
          <w:szCs w:val="20"/>
        </w:rPr>
        <w:t xml:space="preserve">you </w:t>
      </w:r>
      <w:r w:rsidR="00647F35" w:rsidRPr="005562EE">
        <w:rPr>
          <w:rFonts w:ascii="Arial" w:eastAsia="Times New Roman" w:hAnsi="Arial" w:cs="Arial"/>
          <w:sz w:val="20"/>
          <w:szCs w:val="20"/>
        </w:rPr>
        <w:t xml:space="preserve">are </w:t>
      </w:r>
      <w:r w:rsidRPr="005562EE">
        <w:rPr>
          <w:rFonts w:ascii="Arial" w:eastAsia="Times New Roman" w:hAnsi="Arial" w:cs="Arial"/>
          <w:sz w:val="20"/>
          <w:szCs w:val="20"/>
        </w:rPr>
        <w:t>required to submit a return of operations to the department</w:t>
      </w:r>
      <w:r w:rsidR="00647F35" w:rsidRPr="005562EE">
        <w:rPr>
          <w:rFonts w:ascii="Arial" w:eastAsia="Times New Roman" w:hAnsi="Arial" w:cs="Arial"/>
          <w:sz w:val="20"/>
          <w:szCs w:val="20"/>
        </w:rPr>
        <w:t>.</w:t>
      </w:r>
    </w:p>
    <w:p w14:paraId="2B0F21B6" w14:textId="77777777" w:rsidR="00494C19" w:rsidRDefault="0079460D" w:rsidP="00CB3244">
      <w:pPr>
        <w:widowControl w:val="0"/>
        <w:spacing w:before="120" w:after="120" w:line="280" w:lineRule="exact"/>
        <w:jc w:val="both"/>
        <w:rPr>
          <w:rFonts w:ascii="Arial" w:eastAsia="Times New Roman" w:hAnsi="Arial" w:cs="Arial"/>
          <w:sz w:val="20"/>
          <w:szCs w:val="20"/>
        </w:rPr>
      </w:pPr>
      <w:r>
        <w:rPr>
          <w:rFonts w:ascii="Arial" w:eastAsia="Times New Roman" w:hAnsi="Arial" w:cs="Arial"/>
          <w:sz w:val="20"/>
          <w:szCs w:val="20"/>
        </w:rPr>
        <w:t xml:space="preserve">Tick the boxes to acknowledge </w:t>
      </w:r>
      <w:r w:rsidR="004E7485">
        <w:rPr>
          <w:rFonts w:ascii="Arial" w:eastAsia="Times New Roman" w:hAnsi="Arial" w:cs="Arial"/>
          <w:sz w:val="20"/>
          <w:szCs w:val="20"/>
        </w:rPr>
        <w:t xml:space="preserve">that you </w:t>
      </w:r>
      <w:r w:rsidR="004E7485" w:rsidRPr="00494C19">
        <w:rPr>
          <w:rFonts w:ascii="Arial" w:eastAsia="Times New Roman" w:hAnsi="Arial" w:cs="Arial"/>
          <w:sz w:val="20"/>
          <w:szCs w:val="24"/>
        </w:rPr>
        <w:t xml:space="preserve">understood the </w:t>
      </w:r>
      <w:r w:rsidR="004E7485">
        <w:rPr>
          <w:rFonts w:ascii="Arial" w:eastAsia="Times New Roman" w:hAnsi="Arial" w:cs="Arial"/>
          <w:sz w:val="20"/>
          <w:szCs w:val="24"/>
        </w:rPr>
        <w:t xml:space="preserve">requirements of use of the hardcopy record book and </w:t>
      </w:r>
      <w:r w:rsidR="004E7485" w:rsidRPr="00494C19">
        <w:rPr>
          <w:rFonts w:ascii="Arial" w:eastAsia="Times New Roman" w:hAnsi="Arial" w:cs="Arial"/>
          <w:sz w:val="20"/>
          <w:szCs w:val="24"/>
        </w:rPr>
        <w:t xml:space="preserve">return of operations </w:t>
      </w:r>
      <w:r w:rsidR="004E7485">
        <w:rPr>
          <w:rFonts w:ascii="Arial" w:eastAsia="Times New Roman" w:hAnsi="Arial" w:cs="Arial"/>
          <w:sz w:val="20"/>
          <w:szCs w:val="24"/>
        </w:rPr>
        <w:t>form.</w:t>
      </w:r>
    </w:p>
    <w:p w14:paraId="7E8D1DED" w14:textId="775276D6" w:rsidR="005562EE" w:rsidRPr="005562EE" w:rsidRDefault="0079460D" w:rsidP="005766A8">
      <w:pPr>
        <w:pStyle w:val="textnormal"/>
        <w:tabs>
          <w:tab w:val="left" w:pos="8080"/>
        </w:tabs>
        <w:ind w:left="397" w:hanging="397"/>
        <w:jc w:val="both"/>
        <w:rPr>
          <w:rFonts w:cs="Arial"/>
          <w:bCs/>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sidRPr="00494C19">
        <w:rPr>
          <w:rFonts w:cs="Arial"/>
          <w:szCs w:val="20"/>
        </w:rPr>
        <w:t xml:space="preserve">   </w:t>
      </w:r>
      <w:r w:rsidRPr="005562EE">
        <w:rPr>
          <w:rFonts w:cs="Arial"/>
          <w:szCs w:val="20"/>
        </w:rPr>
        <w:t xml:space="preserve">Records of all wildlife taken, kept, used, </w:t>
      </w:r>
      <w:r w:rsidR="00222D70" w:rsidRPr="005562EE">
        <w:rPr>
          <w:rFonts w:cs="Arial"/>
          <w:szCs w:val="20"/>
        </w:rPr>
        <w:t>sold,</w:t>
      </w:r>
      <w:r w:rsidRPr="005562EE">
        <w:rPr>
          <w:rFonts w:cs="Arial"/>
          <w:szCs w:val="20"/>
        </w:rPr>
        <w:t xml:space="preserve"> or given away under a standard, specialised or advanced licence must be recorded on a </w:t>
      </w:r>
      <w:r w:rsidRPr="005562EE">
        <w:rPr>
          <w:rFonts w:cs="Arial"/>
          <w:bCs/>
          <w:szCs w:val="20"/>
        </w:rPr>
        <w:t>‘return of operation’s’ form.</w:t>
      </w:r>
    </w:p>
    <w:p w14:paraId="06C21300" w14:textId="77777777" w:rsidR="005562EE" w:rsidRPr="005562EE" w:rsidRDefault="0079460D" w:rsidP="005766A8">
      <w:pPr>
        <w:pStyle w:val="textnormal"/>
        <w:tabs>
          <w:tab w:val="left" w:pos="8080"/>
        </w:tabs>
        <w:ind w:left="397" w:hanging="397"/>
        <w:jc w:val="both"/>
        <w:rPr>
          <w:rFonts w:cs="Arial"/>
          <w:bCs/>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sidRPr="00494C19">
        <w:rPr>
          <w:rFonts w:cs="Arial"/>
          <w:szCs w:val="20"/>
        </w:rPr>
        <w:t xml:space="preserve">   </w:t>
      </w:r>
      <w:r w:rsidRPr="005562EE">
        <w:rPr>
          <w:rFonts w:cs="Arial"/>
          <w:szCs w:val="20"/>
        </w:rPr>
        <w:t xml:space="preserve">The form is required to be submitted to the department </w:t>
      </w:r>
      <w:r w:rsidRPr="005562EE">
        <w:rPr>
          <w:rFonts w:cs="Arial"/>
          <w:bCs/>
          <w:szCs w:val="20"/>
        </w:rPr>
        <w:t xml:space="preserve">for the duration of the permit, and upon expiry: </w:t>
      </w:r>
    </w:p>
    <w:p w14:paraId="5E5F8AE4" w14:textId="77777777" w:rsidR="005562EE" w:rsidRPr="005562EE" w:rsidRDefault="0079460D" w:rsidP="005766A8">
      <w:pPr>
        <w:pStyle w:val="textnormal"/>
        <w:tabs>
          <w:tab w:val="left" w:pos="8080"/>
        </w:tabs>
        <w:ind w:left="397"/>
        <w:jc w:val="both"/>
        <w:rPr>
          <w:rFonts w:cs="Arial"/>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sidRPr="00494C19">
        <w:rPr>
          <w:rFonts w:cs="Arial"/>
          <w:szCs w:val="20"/>
        </w:rPr>
        <w:t xml:space="preserve">   </w:t>
      </w:r>
      <w:r w:rsidRPr="005562EE">
        <w:rPr>
          <w:rFonts w:cs="Arial"/>
          <w:szCs w:val="20"/>
        </w:rPr>
        <w:t>For a standard licence – every 12 months; or</w:t>
      </w:r>
    </w:p>
    <w:p w14:paraId="126026E5" w14:textId="77777777" w:rsidR="005562EE" w:rsidRPr="005562EE" w:rsidRDefault="0079460D" w:rsidP="005766A8">
      <w:pPr>
        <w:pStyle w:val="textnormal"/>
        <w:tabs>
          <w:tab w:val="left" w:pos="8080"/>
        </w:tabs>
        <w:ind w:left="397"/>
        <w:jc w:val="both"/>
        <w:rPr>
          <w:rFonts w:cs="Arial"/>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sidRPr="00494C19">
        <w:rPr>
          <w:rFonts w:cs="Arial"/>
          <w:szCs w:val="20"/>
        </w:rPr>
        <w:t xml:space="preserve">   </w:t>
      </w:r>
      <w:r w:rsidRPr="005562EE">
        <w:rPr>
          <w:rFonts w:cs="Arial"/>
          <w:szCs w:val="20"/>
        </w:rPr>
        <w:t>For a specialised or advanced licence – every three (3) months.</w:t>
      </w:r>
    </w:p>
    <w:p w14:paraId="0DC0DF69" w14:textId="77777777" w:rsidR="005562EE" w:rsidRPr="005562EE" w:rsidRDefault="0079460D" w:rsidP="005766A8">
      <w:pPr>
        <w:pStyle w:val="textnormal"/>
        <w:tabs>
          <w:tab w:val="left" w:pos="8080"/>
        </w:tabs>
        <w:ind w:left="397" w:hanging="397"/>
        <w:jc w:val="both"/>
        <w:rPr>
          <w:rFonts w:cs="Arial"/>
          <w:bCs/>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sidRPr="00494C19">
        <w:rPr>
          <w:rFonts w:cs="Arial"/>
          <w:szCs w:val="20"/>
        </w:rPr>
        <w:t xml:space="preserve">   </w:t>
      </w:r>
      <w:r w:rsidRPr="005562EE">
        <w:rPr>
          <w:rFonts w:cs="Arial"/>
          <w:szCs w:val="20"/>
        </w:rPr>
        <w:t xml:space="preserve">Even if no changes from last return submitted </w:t>
      </w:r>
      <w:r w:rsidR="00967FD8" w:rsidRPr="005562EE">
        <w:rPr>
          <w:rFonts w:cs="Arial"/>
          <w:szCs w:val="20"/>
        </w:rPr>
        <w:t>ha</w:t>
      </w:r>
      <w:r w:rsidR="00967FD8">
        <w:rPr>
          <w:rFonts w:cs="Arial"/>
          <w:szCs w:val="20"/>
        </w:rPr>
        <w:t>ve</w:t>
      </w:r>
      <w:r w:rsidRPr="005562EE">
        <w:rPr>
          <w:rFonts w:cs="Arial"/>
          <w:szCs w:val="20"/>
        </w:rPr>
        <w:t xml:space="preserve"> occurred, a return of operations </w:t>
      </w:r>
      <w:r w:rsidR="00967FD8">
        <w:rPr>
          <w:rFonts w:cs="Arial"/>
          <w:szCs w:val="20"/>
        </w:rPr>
        <w:t xml:space="preserve">form </w:t>
      </w:r>
      <w:r w:rsidRPr="005562EE">
        <w:rPr>
          <w:rFonts w:cs="Arial"/>
          <w:szCs w:val="20"/>
        </w:rPr>
        <w:t>must be submitted</w:t>
      </w:r>
      <w:r w:rsidR="00233209">
        <w:rPr>
          <w:rFonts w:cs="Arial"/>
          <w:szCs w:val="20"/>
        </w:rPr>
        <w:t xml:space="preserve"> to the department</w:t>
      </w:r>
      <w:r w:rsidRPr="005562EE">
        <w:rPr>
          <w:rFonts w:cs="Arial"/>
          <w:szCs w:val="20"/>
        </w:rPr>
        <w:t xml:space="preserve">. </w:t>
      </w:r>
    </w:p>
    <w:p w14:paraId="3B4765CF" w14:textId="77777777" w:rsidR="00494C19" w:rsidRPr="005562EE" w:rsidRDefault="0079460D" w:rsidP="00CB3244">
      <w:pPr>
        <w:pStyle w:val="textnormal"/>
        <w:tabs>
          <w:tab w:val="left" w:pos="8080"/>
        </w:tabs>
        <w:spacing w:before="120"/>
        <w:ind w:left="397" w:hanging="397"/>
        <w:jc w:val="both"/>
        <w:rPr>
          <w:rFonts w:cs="Arial"/>
          <w:bCs/>
          <w:szCs w:val="20"/>
        </w:rPr>
      </w:pPr>
      <w:r w:rsidRPr="00494C19">
        <w:rPr>
          <w:rFonts w:cs="Arial"/>
          <w:szCs w:val="20"/>
        </w:rPr>
        <w:fldChar w:fldCharType="begin">
          <w:ffData>
            <w:name w:val="Check2"/>
            <w:enabled/>
            <w:calcOnExit w:val="0"/>
            <w:checkBox>
              <w:sizeAuto/>
              <w:default w:val="0"/>
            </w:checkBox>
          </w:ffData>
        </w:fldChar>
      </w:r>
      <w:r w:rsidRPr="00494C19">
        <w:rPr>
          <w:rFonts w:cs="Arial"/>
          <w:szCs w:val="20"/>
        </w:rPr>
        <w:instrText xml:space="preserve"> FORMCHECKBOX </w:instrText>
      </w:r>
      <w:r w:rsidRPr="00494C19">
        <w:rPr>
          <w:rFonts w:cs="Arial"/>
          <w:szCs w:val="20"/>
        </w:rPr>
      </w:r>
      <w:r w:rsidRPr="00494C19">
        <w:rPr>
          <w:rFonts w:cs="Arial"/>
          <w:szCs w:val="20"/>
        </w:rPr>
        <w:fldChar w:fldCharType="separate"/>
      </w:r>
      <w:r w:rsidRPr="00494C19">
        <w:rPr>
          <w:rFonts w:cs="Arial"/>
          <w:szCs w:val="20"/>
        </w:rPr>
        <w:fldChar w:fldCharType="end"/>
      </w:r>
      <w:r>
        <w:rPr>
          <w:rFonts w:cs="Arial"/>
          <w:szCs w:val="20"/>
        </w:rPr>
        <w:t xml:space="preserve">  </w:t>
      </w:r>
      <w:r w:rsidRPr="005562EE">
        <w:rPr>
          <w:rFonts w:cs="Arial"/>
          <w:bCs/>
          <w:szCs w:val="20"/>
        </w:rPr>
        <w:t>The return of operations form is available by contacting Permits and Licensing on 1300 130 372, option 4</w:t>
      </w:r>
      <w:r>
        <w:rPr>
          <w:rFonts w:cs="Arial"/>
          <w:bCs/>
          <w:szCs w:val="20"/>
        </w:rPr>
        <w:t xml:space="preserve"> or </w:t>
      </w:r>
      <w:r w:rsidRPr="005562EE">
        <w:rPr>
          <w:rFonts w:cs="Arial"/>
          <w:bCs/>
          <w:szCs w:val="20"/>
        </w:rPr>
        <w:t xml:space="preserve">on the departments website at </w:t>
      </w:r>
      <w:hyperlink r:id="rId25" w:history="1">
        <w:r w:rsidRPr="005562EE">
          <w:rPr>
            <w:rStyle w:val="Hyperlink"/>
            <w:rFonts w:cs="Arial"/>
            <w:bCs/>
            <w:szCs w:val="20"/>
          </w:rPr>
          <w:t>https://environment.des.qld.gov.au/licences-permits/plants-animals/return-of-operations</w:t>
        </w:r>
      </w:hyperlink>
      <w:r>
        <w:rPr>
          <w:rFonts w:cs="Arial"/>
          <w:bCs/>
          <w:szCs w:val="20"/>
        </w:rPr>
        <w:t>.</w:t>
      </w:r>
    </w:p>
    <w:bookmarkEnd w:id="10"/>
    <w:p w14:paraId="3D19858C" w14:textId="77777777" w:rsidR="0006745C" w:rsidRPr="005562EE" w:rsidRDefault="0079460D" w:rsidP="00CB3244">
      <w:pPr>
        <w:pStyle w:val="ListParagraph"/>
        <w:numPr>
          <w:ilvl w:val="0"/>
          <w:numId w:val="1"/>
        </w:numPr>
        <w:shd w:val="clear" w:color="auto" w:fill="FFFFFF" w:themeFill="background1"/>
        <w:spacing w:before="240" w:after="120" w:line="280" w:lineRule="exact"/>
        <w:contextualSpacing w:val="0"/>
        <w:rPr>
          <w:rFonts w:ascii="Arial" w:hAnsi="Arial" w:cs="Arial"/>
          <w:b/>
          <w:bCs/>
          <w:sz w:val="24"/>
          <w:szCs w:val="24"/>
        </w:rPr>
      </w:pPr>
      <w:r w:rsidRPr="005562EE">
        <w:rPr>
          <w:rFonts w:ascii="Arial" w:hAnsi="Arial" w:cs="Arial"/>
          <w:b/>
          <w:bCs/>
          <w:sz w:val="24"/>
          <w:szCs w:val="24"/>
        </w:rPr>
        <w:t>Are you applying to keep dangerous snakes on a specialised or advanced licence?</w:t>
      </w:r>
    </w:p>
    <w:p w14:paraId="1725336A" w14:textId="7F73858A" w:rsidR="004D61FC" w:rsidRPr="005562EE" w:rsidRDefault="0079460D" w:rsidP="00CB3244">
      <w:pPr>
        <w:widowControl w:val="0"/>
        <w:shd w:val="clear" w:color="auto" w:fill="FFFFFF" w:themeFill="background1"/>
        <w:spacing w:after="120" w:line="280" w:lineRule="exact"/>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color w:val="2B579A"/>
          <w:sz w:val="20"/>
          <w:szCs w:val="20"/>
          <w:shd w:val="clear" w:color="auto" w:fill="FFFFFF" w:themeFill="background1"/>
        </w:rPr>
      </w:r>
      <w:r w:rsidRPr="005562EE">
        <w:rPr>
          <w:rFonts w:ascii="Arial" w:eastAsia="Times New Roman" w:hAnsi="Arial" w:cs="Arial"/>
          <w:color w:val="2B579A"/>
          <w:sz w:val="20"/>
          <w:szCs w:val="20"/>
          <w:shd w:val="clear" w:color="auto" w:fill="FFFFFF" w:themeFill="background1"/>
        </w:rPr>
        <w:fldChar w:fldCharType="separate"/>
      </w:r>
      <w:r w:rsidRPr="005562EE">
        <w:rPr>
          <w:rFonts w:ascii="Arial" w:eastAsia="Times New Roman" w:hAnsi="Arial" w:cs="Arial"/>
          <w:color w:val="2B579A"/>
          <w:sz w:val="20"/>
          <w:szCs w:val="20"/>
          <w:shd w:val="clear" w:color="auto" w:fill="FFFFFF" w:themeFill="background1"/>
        </w:rPr>
        <w:fldChar w:fldCharType="end"/>
      </w:r>
      <w:r w:rsidR="00FA3211" w:rsidRPr="005562EE">
        <w:rPr>
          <w:rFonts w:ascii="Arial" w:eastAsia="Times New Roman" w:hAnsi="Arial" w:cs="Arial"/>
          <w:color w:val="2B579A"/>
          <w:sz w:val="20"/>
          <w:szCs w:val="20"/>
          <w:shd w:val="clear" w:color="auto" w:fill="FFFFFF" w:themeFill="background1"/>
        </w:rPr>
        <w:t xml:space="preserve">   </w:t>
      </w:r>
      <w:r w:rsidRPr="005562EE">
        <w:rPr>
          <w:rFonts w:ascii="Arial" w:eastAsia="Times New Roman" w:hAnsi="Arial" w:cs="Arial"/>
          <w:sz w:val="20"/>
          <w:szCs w:val="20"/>
          <w:shd w:val="clear" w:color="auto" w:fill="FFFFFF" w:themeFill="background1"/>
        </w:rPr>
        <w:t>No</w:t>
      </w:r>
      <w:r w:rsidRPr="005562EE">
        <w:rPr>
          <w:rFonts w:ascii="Arial" w:eastAsia="Times New Roman" w:hAnsi="Arial" w:cs="Arial"/>
          <w:sz w:val="20"/>
          <w:szCs w:val="20"/>
        </w:rPr>
        <w:t xml:space="preserve"> – </w:t>
      </w:r>
      <w:r w:rsidRPr="005562EE">
        <w:rPr>
          <w:rFonts w:ascii="Arial" w:eastAsia="Times New Roman" w:hAnsi="Arial" w:cs="Arial"/>
          <w:b/>
          <w:sz w:val="20"/>
          <w:szCs w:val="20"/>
        </w:rPr>
        <w:t xml:space="preserve">go to section </w:t>
      </w:r>
      <w:r w:rsidR="00A03D17">
        <w:rPr>
          <w:rFonts w:ascii="Arial" w:eastAsia="Times New Roman" w:hAnsi="Arial" w:cs="Arial"/>
          <w:b/>
          <w:sz w:val="20"/>
          <w:szCs w:val="20"/>
        </w:rPr>
        <w:t>1</w:t>
      </w:r>
      <w:r w:rsidR="005229B1">
        <w:rPr>
          <w:rFonts w:ascii="Arial" w:eastAsia="Times New Roman" w:hAnsi="Arial" w:cs="Arial"/>
          <w:b/>
          <w:sz w:val="20"/>
          <w:szCs w:val="20"/>
        </w:rPr>
        <w:t>9</w:t>
      </w:r>
      <w:r w:rsidR="007D69E0" w:rsidRPr="005562EE">
        <w:rPr>
          <w:rFonts w:ascii="Arial" w:eastAsia="Times New Roman" w:hAnsi="Arial" w:cs="Arial"/>
          <w:b/>
          <w:sz w:val="20"/>
          <w:szCs w:val="20"/>
        </w:rPr>
        <w:t>.</w:t>
      </w:r>
      <w:r w:rsidR="00BB4CFC" w:rsidRPr="005562EE">
        <w:rPr>
          <w:rFonts w:ascii="Arial" w:eastAsia="Times New Roman" w:hAnsi="Arial" w:cs="Arial"/>
          <w:b/>
          <w:sz w:val="20"/>
          <w:szCs w:val="20"/>
        </w:rPr>
        <w:t xml:space="preserve"> </w:t>
      </w:r>
    </w:p>
    <w:p w14:paraId="09321E09" w14:textId="4F1F7A82" w:rsidR="006E488A" w:rsidRPr="005562EE" w:rsidRDefault="0079460D" w:rsidP="00CB3244">
      <w:pPr>
        <w:widowControl w:val="0"/>
        <w:shd w:val="clear" w:color="auto" w:fill="FFFFFF" w:themeFill="background1"/>
        <w:spacing w:before="120" w:after="120" w:line="280" w:lineRule="exact"/>
        <w:ind w:left="397" w:hanging="397"/>
        <w:jc w:val="both"/>
        <w:rPr>
          <w:rFonts w:ascii="Arial" w:eastAsia="Times New Roman" w:hAnsi="Arial" w:cs="Arial"/>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00B53A08">
        <w:rPr>
          <w:rFonts w:ascii="Arial" w:eastAsia="Times New Roman" w:hAnsi="Arial" w:cs="Arial"/>
          <w:color w:val="2B579A"/>
          <w:sz w:val="20"/>
          <w:szCs w:val="20"/>
        </w:rPr>
        <w:t xml:space="preserve">   </w:t>
      </w:r>
      <w:r w:rsidRPr="005562EE">
        <w:rPr>
          <w:rFonts w:ascii="Arial" w:eastAsia="Times New Roman" w:hAnsi="Arial" w:cs="Arial"/>
          <w:bCs/>
          <w:sz w:val="20"/>
          <w:szCs w:val="20"/>
        </w:rPr>
        <w:t xml:space="preserve">Yes – </w:t>
      </w:r>
      <w:r w:rsidR="004D61FC" w:rsidRPr="005562EE">
        <w:rPr>
          <w:rFonts w:ascii="Arial" w:eastAsia="Times New Roman" w:hAnsi="Arial" w:cs="Arial"/>
          <w:sz w:val="20"/>
          <w:szCs w:val="20"/>
        </w:rPr>
        <w:t xml:space="preserve">Applications for dangerous snakes will be assessed in accordance with the </w:t>
      </w:r>
      <w:hyperlink r:id="rId26" w:history="1">
        <w:r w:rsidR="004D61FC" w:rsidRPr="005562EE">
          <w:rPr>
            <w:rStyle w:val="Hyperlink"/>
            <w:rFonts w:ascii="Arial" w:eastAsia="Times New Roman" w:hAnsi="Arial" w:cs="Arial"/>
            <w:iCs/>
            <w:sz w:val="20"/>
            <w:szCs w:val="20"/>
          </w:rPr>
          <w:t>Assessment guideline for applications to keep dangerous snakes on specialised and advanced licences</w:t>
        </w:r>
      </w:hyperlink>
      <w:r w:rsidR="004D61FC" w:rsidRPr="005562EE">
        <w:rPr>
          <w:rFonts w:ascii="Arial" w:eastAsia="Times New Roman" w:hAnsi="Arial" w:cs="Arial"/>
          <w:iCs/>
          <w:sz w:val="20"/>
          <w:szCs w:val="20"/>
        </w:rPr>
        <w:t>.</w:t>
      </w:r>
      <w:r w:rsidR="004D61FC" w:rsidRPr="005562EE">
        <w:rPr>
          <w:rFonts w:ascii="Arial" w:eastAsia="Times New Roman" w:hAnsi="Arial" w:cs="Arial"/>
          <w:sz w:val="20"/>
          <w:szCs w:val="20"/>
        </w:rPr>
        <w:t xml:space="preserve"> Applicants are advised to read the guideline prior to providing supporting information</w:t>
      </w:r>
      <w:r w:rsidR="0068674A">
        <w:rPr>
          <w:rFonts w:ascii="Arial" w:eastAsia="Times New Roman" w:hAnsi="Arial" w:cs="Arial"/>
          <w:sz w:val="20"/>
          <w:szCs w:val="20"/>
        </w:rPr>
        <w:t>.</w:t>
      </w:r>
    </w:p>
    <w:p w14:paraId="62B6FF68" w14:textId="77777777" w:rsidR="00EE41D6" w:rsidRPr="005562EE" w:rsidRDefault="0079460D" w:rsidP="005766A8">
      <w:pPr>
        <w:keepNext/>
        <w:widowControl w:val="0"/>
        <w:numPr>
          <w:ilvl w:val="0"/>
          <w:numId w:val="1"/>
        </w:numPr>
        <w:tabs>
          <w:tab w:val="left" w:pos="851"/>
        </w:tabs>
        <w:spacing w:before="240" w:after="120" w:line="280" w:lineRule="exact"/>
        <w:jc w:val="both"/>
        <w:outlineLvl w:val="0"/>
        <w:rPr>
          <w:rFonts w:ascii="Arial" w:eastAsia="Times New Roman" w:hAnsi="Arial" w:cs="Arial"/>
          <w:b/>
          <w:bCs/>
          <w:sz w:val="24"/>
          <w:szCs w:val="32"/>
        </w:rPr>
      </w:pPr>
      <w:r w:rsidRPr="005562EE">
        <w:rPr>
          <w:rFonts w:ascii="Arial" w:eastAsia="Times New Roman" w:hAnsi="Arial" w:cs="Arial"/>
          <w:b/>
          <w:bCs/>
          <w:sz w:val="24"/>
          <w:szCs w:val="32"/>
        </w:rPr>
        <w:lastRenderedPageBreak/>
        <w:t xml:space="preserve">What level dangerous snakes does the application refer to? </w:t>
      </w:r>
    </w:p>
    <w:p w14:paraId="21712534" w14:textId="71102440" w:rsidR="00DA79EB" w:rsidRPr="005562EE" w:rsidRDefault="0079460D" w:rsidP="005766A8">
      <w:pPr>
        <w:widowControl w:val="0"/>
        <w:spacing w:before="120" w:after="120" w:line="280" w:lineRule="exact"/>
        <w:ind w:left="709" w:hanging="709"/>
        <w:jc w:val="both"/>
        <w:rPr>
          <w:rFonts w:ascii="Arial" w:eastAsia="Times New Roman" w:hAnsi="Arial" w:cs="Arial"/>
          <w:bCs/>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00FA3211" w:rsidRPr="005562EE">
        <w:rPr>
          <w:rFonts w:ascii="Arial" w:eastAsia="Times New Roman" w:hAnsi="Arial" w:cs="Arial"/>
          <w:bCs/>
          <w:sz w:val="20"/>
          <w:szCs w:val="20"/>
        </w:rPr>
        <w:t xml:space="preserve">   </w:t>
      </w:r>
      <w:r w:rsidR="0547A8B5" w:rsidRPr="005562EE">
        <w:rPr>
          <w:rFonts w:ascii="Arial" w:eastAsia="Times New Roman" w:hAnsi="Arial" w:cs="Arial"/>
          <w:sz w:val="20"/>
          <w:szCs w:val="20"/>
        </w:rPr>
        <w:t>Tier 1</w:t>
      </w:r>
      <w:r w:rsidR="00792486" w:rsidRPr="005562EE">
        <w:rPr>
          <w:rFonts w:ascii="Arial" w:eastAsia="Times New Roman" w:hAnsi="Arial" w:cs="Arial"/>
          <w:bCs/>
          <w:sz w:val="20"/>
          <w:szCs w:val="20"/>
        </w:rPr>
        <w:t xml:space="preserve"> – </w:t>
      </w:r>
      <w:r w:rsidR="128EE24B" w:rsidRPr="005562EE">
        <w:rPr>
          <w:rFonts w:ascii="Arial" w:eastAsia="Times New Roman" w:hAnsi="Arial" w:cs="Arial"/>
          <w:sz w:val="20"/>
          <w:szCs w:val="20"/>
        </w:rPr>
        <w:t>First</w:t>
      </w:r>
      <w:r w:rsidR="005858EF" w:rsidRPr="005562EE">
        <w:rPr>
          <w:rFonts w:ascii="Arial" w:eastAsia="Times New Roman" w:hAnsi="Arial" w:cs="Arial"/>
          <w:bCs/>
          <w:sz w:val="20"/>
          <w:szCs w:val="20"/>
        </w:rPr>
        <w:t>-level</w:t>
      </w:r>
      <w:r w:rsidRPr="005562EE">
        <w:rPr>
          <w:rFonts w:ascii="Arial" w:eastAsia="Times New Roman" w:hAnsi="Arial" w:cs="Arial"/>
          <w:bCs/>
          <w:sz w:val="20"/>
          <w:szCs w:val="20"/>
        </w:rPr>
        <w:t xml:space="preserve"> </w:t>
      </w:r>
      <w:r w:rsidR="00C45261" w:rsidRPr="005562EE">
        <w:rPr>
          <w:rFonts w:ascii="Arial" w:eastAsia="Times New Roman" w:hAnsi="Arial" w:cs="Arial"/>
          <w:bCs/>
          <w:sz w:val="20"/>
          <w:szCs w:val="20"/>
        </w:rPr>
        <w:t>d</w:t>
      </w:r>
      <w:r w:rsidRPr="005562EE">
        <w:rPr>
          <w:rFonts w:ascii="Arial" w:eastAsia="Times New Roman" w:hAnsi="Arial" w:cs="Arial"/>
          <w:bCs/>
          <w:sz w:val="20"/>
          <w:szCs w:val="20"/>
        </w:rPr>
        <w:t xml:space="preserve">angerous </w:t>
      </w:r>
      <w:r w:rsidR="00C45261" w:rsidRPr="005562EE">
        <w:rPr>
          <w:rFonts w:ascii="Arial" w:eastAsia="Times New Roman" w:hAnsi="Arial" w:cs="Arial"/>
          <w:bCs/>
          <w:sz w:val="20"/>
          <w:szCs w:val="20"/>
        </w:rPr>
        <w:t>s</w:t>
      </w:r>
      <w:r w:rsidRPr="005562EE">
        <w:rPr>
          <w:rFonts w:ascii="Arial" w:eastAsia="Times New Roman" w:hAnsi="Arial" w:cs="Arial"/>
          <w:bCs/>
          <w:sz w:val="20"/>
          <w:szCs w:val="20"/>
        </w:rPr>
        <w:t>nakes</w:t>
      </w:r>
      <w:r w:rsidR="00614744" w:rsidRPr="005562EE">
        <w:rPr>
          <w:rFonts w:ascii="Arial" w:eastAsia="Times New Roman" w:hAnsi="Arial" w:cs="Arial"/>
          <w:bCs/>
          <w:sz w:val="20"/>
          <w:szCs w:val="20"/>
        </w:rPr>
        <w:t xml:space="preserve"> </w:t>
      </w:r>
    </w:p>
    <w:p w14:paraId="0CAD0F5D" w14:textId="2D53F564" w:rsidR="00DA79EB" w:rsidRPr="005562EE" w:rsidRDefault="0079460D" w:rsidP="00CB3244">
      <w:pPr>
        <w:spacing w:after="120" w:line="280" w:lineRule="exact"/>
        <w:jc w:val="both"/>
        <w:rPr>
          <w:rFonts w:ascii="Arial" w:eastAsia="Times New Roman" w:hAnsi="Arial" w:cs="Arial"/>
          <w:bCs/>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00FA3211" w:rsidRPr="005562EE">
        <w:rPr>
          <w:rFonts w:ascii="Arial" w:eastAsia="Times New Roman" w:hAnsi="Arial" w:cs="Arial"/>
          <w:bCs/>
          <w:sz w:val="20"/>
          <w:szCs w:val="20"/>
        </w:rPr>
        <w:t xml:space="preserve"> </w:t>
      </w:r>
      <w:r w:rsidR="00B53A08">
        <w:rPr>
          <w:rFonts w:ascii="Arial" w:eastAsia="Times New Roman" w:hAnsi="Arial" w:cs="Arial"/>
          <w:bCs/>
          <w:sz w:val="20"/>
          <w:szCs w:val="20"/>
        </w:rPr>
        <w:t xml:space="preserve">  </w:t>
      </w:r>
      <w:r w:rsidR="008D1965" w:rsidRPr="00066603">
        <w:rPr>
          <w:rFonts w:ascii="Arial" w:eastAsia="Times New Roman" w:hAnsi="Arial" w:cs="Arial"/>
          <w:sz w:val="20"/>
          <w:szCs w:val="20"/>
        </w:rPr>
        <w:t>Tier</w:t>
      </w:r>
      <w:r w:rsidR="008D1965">
        <w:rPr>
          <w:rFonts w:ascii="Arial" w:eastAsia="Times New Roman" w:hAnsi="Arial" w:cs="Arial"/>
          <w:sz w:val="20"/>
          <w:szCs w:val="20"/>
        </w:rPr>
        <w:t xml:space="preserve"> 1 and</w:t>
      </w:r>
      <w:r w:rsidR="008D1965" w:rsidRPr="00066603">
        <w:rPr>
          <w:rFonts w:ascii="Arial" w:eastAsia="Times New Roman" w:hAnsi="Arial" w:cs="Arial"/>
          <w:sz w:val="20"/>
          <w:szCs w:val="20"/>
        </w:rPr>
        <w:t xml:space="preserve"> </w:t>
      </w:r>
      <w:r w:rsidR="008D1965">
        <w:rPr>
          <w:rFonts w:ascii="Arial" w:eastAsia="Times New Roman" w:hAnsi="Arial" w:cs="Arial"/>
          <w:sz w:val="20"/>
          <w:szCs w:val="20"/>
        </w:rPr>
        <w:t xml:space="preserve">Tier </w:t>
      </w:r>
      <w:r w:rsidR="008D1965" w:rsidRPr="00066603">
        <w:rPr>
          <w:rFonts w:ascii="Arial" w:eastAsia="Times New Roman" w:hAnsi="Arial" w:cs="Arial"/>
          <w:sz w:val="20"/>
          <w:szCs w:val="20"/>
        </w:rPr>
        <w:t>2</w:t>
      </w:r>
      <w:r w:rsidR="008D1965" w:rsidRPr="00066603">
        <w:rPr>
          <w:rFonts w:ascii="Arial" w:eastAsia="Times New Roman" w:hAnsi="Arial" w:cs="Arial"/>
          <w:bCs/>
          <w:sz w:val="20"/>
          <w:szCs w:val="20"/>
        </w:rPr>
        <w:t xml:space="preserve"> – </w:t>
      </w:r>
      <w:r w:rsidR="008D1965">
        <w:rPr>
          <w:rFonts w:ascii="Arial" w:eastAsia="Times New Roman" w:hAnsi="Arial" w:cs="Arial"/>
          <w:bCs/>
          <w:sz w:val="20"/>
          <w:szCs w:val="20"/>
        </w:rPr>
        <w:t>First and s</w:t>
      </w:r>
      <w:r w:rsidR="008D1965" w:rsidRPr="00066603">
        <w:rPr>
          <w:rFonts w:ascii="Arial" w:eastAsia="Times New Roman" w:hAnsi="Arial" w:cs="Arial"/>
          <w:bCs/>
          <w:sz w:val="20"/>
          <w:szCs w:val="20"/>
        </w:rPr>
        <w:t>econd-level dangerous snakes</w:t>
      </w:r>
      <w:r w:rsidR="008D1965">
        <w:rPr>
          <w:rFonts w:ascii="Arial" w:eastAsia="Times New Roman" w:hAnsi="Arial" w:cs="Arial"/>
          <w:bCs/>
          <w:sz w:val="20"/>
          <w:szCs w:val="20"/>
        </w:rPr>
        <w:t>.</w:t>
      </w:r>
    </w:p>
    <w:p w14:paraId="66332399" w14:textId="40ED88CF" w:rsidR="00DA79EB" w:rsidRPr="005562EE" w:rsidRDefault="0079460D" w:rsidP="00CB3244">
      <w:pPr>
        <w:spacing w:before="120" w:after="240" w:line="280" w:lineRule="exact"/>
        <w:jc w:val="both"/>
        <w:rPr>
          <w:rFonts w:ascii="Arial" w:eastAsia="Times New Roman" w:hAnsi="Arial" w:cs="Arial"/>
          <w:bCs/>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00FA3211" w:rsidRPr="005562EE">
        <w:rPr>
          <w:rFonts w:ascii="Arial" w:eastAsia="Times New Roman" w:hAnsi="Arial" w:cs="Arial"/>
          <w:bCs/>
          <w:sz w:val="20"/>
          <w:szCs w:val="20"/>
        </w:rPr>
        <w:t xml:space="preserve">   </w:t>
      </w:r>
      <w:r w:rsidR="00245B1C">
        <w:rPr>
          <w:rFonts w:ascii="Arial" w:eastAsia="Times New Roman" w:hAnsi="Arial" w:cs="Arial"/>
          <w:bCs/>
          <w:sz w:val="20"/>
          <w:szCs w:val="20"/>
        </w:rPr>
        <w:t xml:space="preserve">Tier 1, Tier 2 and </w:t>
      </w:r>
      <w:r w:rsidR="00245B1C" w:rsidRPr="00066603">
        <w:rPr>
          <w:rFonts w:ascii="Arial" w:eastAsia="Times New Roman" w:hAnsi="Arial" w:cs="Arial"/>
          <w:sz w:val="20"/>
          <w:szCs w:val="20"/>
        </w:rPr>
        <w:t>Tier 3</w:t>
      </w:r>
      <w:r w:rsidR="00245B1C" w:rsidRPr="00066603">
        <w:rPr>
          <w:rFonts w:ascii="Arial" w:eastAsia="Times New Roman" w:hAnsi="Arial" w:cs="Arial"/>
          <w:bCs/>
          <w:sz w:val="20"/>
          <w:szCs w:val="20"/>
        </w:rPr>
        <w:t xml:space="preserve"> – </w:t>
      </w:r>
      <w:r w:rsidR="00245B1C">
        <w:rPr>
          <w:rFonts w:ascii="Arial" w:eastAsia="Times New Roman" w:hAnsi="Arial" w:cs="Arial"/>
          <w:bCs/>
          <w:sz w:val="20"/>
          <w:szCs w:val="20"/>
        </w:rPr>
        <w:t>First, second and th</w:t>
      </w:r>
      <w:r w:rsidR="00245B1C" w:rsidRPr="00066603">
        <w:rPr>
          <w:rFonts w:ascii="Arial" w:eastAsia="Times New Roman" w:hAnsi="Arial" w:cs="Arial"/>
          <w:bCs/>
          <w:sz w:val="20"/>
          <w:szCs w:val="20"/>
        </w:rPr>
        <w:t>ird-level dangerous snakes</w:t>
      </w:r>
    </w:p>
    <w:p w14:paraId="52E982FE" w14:textId="77777777" w:rsidR="004E4C23" w:rsidRPr="005562EE" w:rsidRDefault="0079460D" w:rsidP="00CB3244">
      <w:pPr>
        <w:pStyle w:val="ListParagraph"/>
        <w:numPr>
          <w:ilvl w:val="0"/>
          <w:numId w:val="1"/>
        </w:numPr>
        <w:spacing w:before="120" w:after="120" w:line="280" w:lineRule="exact"/>
        <w:contextualSpacing w:val="0"/>
        <w:jc w:val="both"/>
        <w:rPr>
          <w:rFonts w:ascii="Arial" w:eastAsia="Times New Roman" w:hAnsi="Arial" w:cs="Arial"/>
          <w:sz w:val="20"/>
          <w:szCs w:val="24"/>
        </w:rPr>
      </w:pPr>
      <w:r w:rsidRPr="005562EE">
        <w:rPr>
          <w:rFonts w:ascii="Arial" w:eastAsia="Times New Roman" w:hAnsi="Arial" w:cs="Arial"/>
          <w:b/>
          <w:bCs/>
          <w:sz w:val="24"/>
          <w:szCs w:val="32"/>
        </w:rPr>
        <w:t>To obtain</w:t>
      </w:r>
      <w:r w:rsidR="001E2E30" w:rsidRPr="005562EE">
        <w:rPr>
          <w:rFonts w:ascii="Arial" w:eastAsia="Times New Roman" w:hAnsi="Arial" w:cs="Arial"/>
          <w:b/>
          <w:bCs/>
          <w:sz w:val="24"/>
          <w:szCs w:val="32"/>
        </w:rPr>
        <w:t xml:space="preserve"> a specialised or advanced licence to keep dangerous snakes please provide the following documents with your application. </w:t>
      </w:r>
    </w:p>
    <w:p w14:paraId="63531F04" w14:textId="043BF96A" w:rsidR="00480CE8" w:rsidRPr="005562EE" w:rsidRDefault="0079460D" w:rsidP="00CB3244">
      <w:pPr>
        <w:shd w:val="clear" w:color="auto" w:fill="FFFFFF" w:themeFill="background1"/>
        <w:spacing w:before="120" w:after="120" w:line="280" w:lineRule="exact"/>
        <w:jc w:val="both"/>
        <w:rPr>
          <w:rFonts w:ascii="Arial" w:eastAsia="Times New Roman" w:hAnsi="Arial" w:cs="Arial"/>
          <w:iCs/>
          <w:sz w:val="20"/>
          <w:szCs w:val="24"/>
        </w:rPr>
      </w:pPr>
      <w:r w:rsidRPr="005562EE">
        <w:rPr>
          <w:rFonts w:ascii="Arial" w:eastAsia="Times New Roman" w:hAnsi="Arial" w:cs="Arial"/>
          <w:b/>
          <w:sz w:val="20"/>
          <w:szCs w:val="24"/>
          <w:shd w:val="clear" w:color="auto" w:fill="FFFFFF" w:themeFill="background1"/>
        </w:rPr>
        <w:t xml:space="preserve">Mandatory </w:t>
      </w:r>
      <w:r w:rsidR="00FC1D7C">
        <w:rPr>
          <w:rFonts w:ascii="Arial" w:eastAsia="Times New Roman" w:hAnsi="Arial" w:cs="Arial"/>
          <w:b/>
          <w:sz w:val="20"/>
          <w:szCs w:val="24"/>
          <w:shd w:val="clear" w:color="auto" w:fill="FFFFFF" w:themeFill="background1"/>
        </w:rPr>
        <w:t xml:space="preserve">requirements </w:t>
      </w:r>
      <w:r w:rsidRPr="005562EE">
        <w:rPr>
          <w:rFonts w:ascii="Arial" w:eastAsia="Times New Roman" w:hAnsi="Arial" w:cs="Arial"/>
          <w:b/>
          <w:sz w:val="20"/>
          <w:szCs w:val="24"/>
          <w:shd w:val="clear" w:color="auto" w:fill="FFFFFF" w:themeFill="background1"/>
        </w:rPr>
        <w:t xml:space="preserve">for </w:t>
      </w:r>
      <w:r w:rsidR="008341AB" w:rsidRPr="005562EE">
        <w:rPr>
          <w:rFonts w:ascii="Arial" w:eastAsia="Times New Roman" w:hAnsi="Arial" w:cs="Arial"/>
          <w:b/>
          <w:bCs/>
          <w:iCs/>
          <w:sz w:val="20"/>
          <w:szCs w:val="24"/>
          <w:shd w:val="clear" w:color="auto" w:fill="FFFFFF" w:themeFill="background1"/>
        </w:rPr>
        <w:t>applications</w:t>
      </w:r>
      <w:r w:rsidR="008341AB" w:rsidRPr="005562EE">
        <w:rPr>
          <w:rFonts w:ascii="Arial" w:eastAsia="Times New Roman" w:hAnsi="Arial" w:cs="Arial"/>
          <w:b/>
          <w:bCs/>
          <w:iCs/>
          <w:sz w:val="20"/>
          <w:szCs w:val="24"/>
        </w:rPr>
        <w:t xml:space="preserve"> with dangerous snake endorsements</w:t>
      </w:r>
      <w:r w:rsidRPr="0068674A">
        <w:rPr>
          <w:rFonts w:ascii="Arial" w:eastAsia="Times New Roman" w:hAnsi="Arial" w:cs="Arial"/>
          <w:b/>
          <w:sz w:val="20"/>
          <w:szCs w:val="24"/>
        </w:rPr>
        <w:t>:</w:t>
      </w:r>
      <w:r w:rsidRPr="0068674A">
        <w:rPr>
          <w:rFonts w:ascii="Arial" w:eastAsia="Times New Roman" w:hAnsi="Arial" w:cs="Arial"/>
          <w:sz w:val="20"/>
          <w:szCs w:val="24"/>
        </w:rPr>
        <w:t xml:space="preserve"> </w:t>
      </w:r>
    </w:p>
    <w:p w14:paraId="777CF5DA" w14:textId="77777777" w:rsidR="00FC1D7C" w:rsidRDefault="0079460D" w:rsidP="00CB3244">
      <w:pPr>
        <w:spacing w:before="120" w:after="120" w:line="280" w:lineRule="exact"/>
        <w:ind w:left="425" w:hanging="425"/>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First aid certificate – </w:t>
      </w:r>
      <w:r w:rsidR="00302100" w:rsidRPr="005562EE">
        <w:rPr>
          <w:rFonts w:ascii="Arial" w:eastAsia="Times New Roman" w:hAnsi="Arial" w:cs="Arial"/>
          <w:bCs/>
          <w:sz w:val="20"/>
          <w:szCs w:val="20"/>
        </w:rPr>
        <w:t>delivered by a recognised provider</w:t>
      </w:r>
      <w:r w:rsidR="00FC1D7C">
        <w:rPr>
          <w:rFonts w:ascii="Arial" w:eastAsia="Times New Roman" w:hAnsi="Arial" w:cs="Arial"/>
          <w:bCs/>
          <w:sz w:val="20"/>
          <w:szCs w:val="20"/>
        </w:rPr>
        <w:t xml:space="preserve">. </w:t>
      </w:r>
      <w:r w:rsidR="00FC1D7C" w:rsidRPr="00FC1D7C">
        <w:rPr>
          <w:rFonts w:ascii="Arial" w:eastAsia="Times New Roman" w:hAnsi="Arial" w:cs="Arial"/>
          <w:bCs/>
          <w:sz w:val="20"/>
          <w:szCs w:val="20"/>
        </w:rPr>
        <w:t xml:space="preserve"> </w:t>
      </w:r>
      <w:r w:rsidR="00FC1D7C" w:rsidRPr="005562EE">
        <w:rPr>
          <w:rFonts w:ascii="Arial" w:eastAsia="Times New Roman" w:hAnsi="Arial" w:cs="Arial"/>
          <w:bCs/>
          <w:sz w:val="20"/>
          <w:szCs w:val="20"/>
        </w:rPr>
        <w:t>The certificate must be current at time of application.</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984"/>
        <w:gridCol w:w="3969"/>
        <w:gridCol w:w="1701"/>
        <w:gridCol w:w="1985"/>
      </w:tblGrid>
      <w:tr w:rsidR="007960DB" w14:paraId="5DF25935" w14:textId="77777777" w:rsidTr="007960DB">
        <w:trPr>
          <w:trHeight w:val="243"/>
        </w:trPr>
        <w:tc>
          <w:tcPr>
            <w:tcW w:w="1984" w:type="dxa"/>
            <w:tcBorders>
              <w:top w:val="single" w:sz="2" w:space="0" w:color="auto"/>
              <w:left w:val="single" w:sz="2" w:space="0" w:color="auto"/>
              <w:bottom w:val="single" w:sz="2" w:space="0" w:color="auto"/>
              <w:right w:val="single" w:sz="2" w:space="0" w:color="auto"/>
            </w:tcBorders>
          </w:tcPr>
          <w:p w14:paraId="0FF0A4D5" w14:textId="3693F043" w:rsidR="00FC1D7C" w:rsidRPr="005766A8" w:rsidRDefault="007960DB"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Certificate number</w:t>
            </w:r>
          </w:p>
        </w:tc>
        <w:tc>
          <w:tcPr>
            <w:tcW w:w="3969" w:type="dxa"/>
            <w:tcBorders>
              <w:top w:val="single" w:sz="2" w:space="0" w:color="auto"/>
              <w:left w:val="single" w:sz="2" w:space="0" w:color="auto"/>
              <w:bottom w:val="single" w:sz="2" w:space="0" w:color="auto"/>
              <w:right w:val="single" w:sz="2" w:space="0" w:color="auto"/>
            </w:tcBorders>
          </w:tcPr>
          <w:p w14:paraId="1DF043F1" w14:textId="77805DD1" w:rsidR="00FC1D7C" w:rsidRPr="007960DB" w:rsidRDefault="007960DB" w:rsidP="005766A8">
            <w:pPr>
              <w:spacing w:before="40" w:after="40" w:line="280" w:lineRule="exact"/>
              <w:rPr>
                <w:rFonts w:ascii="Arial" w:eastAsia="Times New Roman" w:hAnsi="Arial" w:cs="Arial"/>
                <w:sz w:val="20"/>
                <w:szCs w:val="20"/>
              </w:rPr>
            </w:pPr>
            <w:r w:rsidRPr="005766A8">
              <w:rPr>
                <w:rFonts w:ascii="Arial" w:eastAsia="Times New Roman" w:hAnsi="Arial" w:cs="Arial"/>
                <w:sz w:val="20"/>
                <w:szCs w:val="20"/>
              </w:rPr>
              <w:t>Provider</w:t>
            </w:r>
          </w:p>
        </w:tc>
        <w:tc>
          <w:tcPr>
            <w:tcW w:w="1701" w:type="dxa"/>
            <w:tcBorders>
              <w:top w:val="single" w:sz="2" w:space="0" w:color="auto"/>
              <w:left w:val="single" w:sz="2" w:space="0" w:color="auto"/>
              <w:bottom w:val="single" w:sz="2" w:space="0" w:color="auto"/>
              <w:right w:val="single" w:sz="2" w:space="0" w:color="auto"/>
            </w:tcBorders>
          </w:tcPr>
          <w:p w14:paraId="256B2FBF" w14:textId="0676B905" w:rsidR="00FC1D7C" w:rsidRPr="005766A8" w:rsidRDefault="007960DB"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Expiry date</w:t>
            </w:r>
          </w:p>
        </w:tc>
        <w:tc>
          <w:tcPr>
            <w:tcW w:w="1985" w:type="dxa"/>
            <w:tcBorders>
              <w:top w:val="single" w:sz="2" w:space="0" w:color="auto"/>
              <w:left w:val="single" w:sz="2" w:space="0" w:color="auto"/>
              <w:bottom w:val="single" w:sz="2" w:space="0" w:color="auto"/>
              <w:right w:val="single" w:sz="2" w:space="0" w:color="auto"/>
            </w:tcBorders>
          </w:tcPr>
          <w:p w14:paraId="1C1378E6" w14:textId="2EA8391E" w:rsidR="00FC1D7C" w:rsidRPr="005766A8" w:rsidRDefault="007960DB"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Certificate attached</w:t>
            </w:r>
          </w:p>
        </w:tc>
      </w:tr>
      <w:tr w:rsidR="005766A8" w14:paraId="2F7005D8" w14:textId="77777777" w:rsidTr="005766A8">
        <w:trPr>
          <w:trHeight w:val="293"/>
        </w:trPr>
        <w:tc>
          <w:tcPr>
            <w:tcW w:w="1984" w:type="dxa"/>
            <w:tcBorders>
              <w:top w:val="single" w:sz="2" w:space="0" w:color="auto"/>
              <w:left w:val="single" w:sz="2" w:space="0" w:color="auto"/>
              <w:bottom w:val="single" w:sz="2" w:space="0" w:color="auto"/>
              <w:right w:val="single" w:sz="2" w:space="0" w:color="auto"/>
            </w:tcBorders>
          </w:tcPr>
          <w:p w14:paraId="6E03C09F" w14:textId="0BDC0C09" w:rsidR="00FC1D7C" w:rsidRPr="005766A8" w:rsidRDefault="001E7FB8" w:rsidP="005766A8">
            <w:pPr>
              <w:spacing w:before="40" w:after="40" w:line="280" w:lineRule="exact"/>
              <w:rPr>
                <w:rFonts w:ascii="Arial" w:hAnsi="Arial" w:cs="Arial"/>
                <w:sz w:val="20"/>
                <w:szCs w:val="20"/>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3969" w:type="dxa"/>
            <w:tcBorders>
              <w:top w:val="single" w:sz="2" w:space="0" w:color="auto"/>
              <w:left w:val="single" w:sz="2" w:space="0" w:color="auto"/>
              <w:bottom w:val="single" w:sz="2" w:space="0" w:color="auto"/>
              <w:right w:val="single" w:sz="2" w:space="0" w:color="auto"/>
            </w:tcBorders>
          </w:tcPr>
          <w:p w14:paraId="2101746C" w14:textId="77777777" w:rsidR="00FC1D7C" w:rsidRPr="005562EE" w:rsidRDefault="00FC1D7C"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1701" w:type="dxa"/>
            <w:tcBorders>
              <w:top w:val="single" w:sz="2" w:space="0" w:color="auto"/>
              <w:left w:val="single" w:sz="2" w:space="0" w:color="auto"/>
              <w:bottom w:val="single" w:sz="2" w:space="0" w:color="auto"/>
              <w:right w:val="single" w:sz="2" w:space="0" w:color="auto"/>
            </w:tcBorders>
          </w:tcPr>
          <w:p w14:paraId="4FDC12FF" w14:textId="77777777" w:rsidR="00FC1D7C" w:rsidRPr="005562EE" w:rsidRDefault="00FC1D7C"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1985" w:type="dxa"/>
            <w:tcBorders>
              <w:top w:val="single" w:sz="2" w:space="0" w:color="auto"/>
              <w:left w:val="single" w:sz="2" w:space="0" w:color="auto"/>
              <w:bottom w:val="single" w:sz="2" w:space="0" w:color="auto"/>
              <w:right w:val="single" w:sz="2" w:space="0" w:color="auto"/>
            </w:tcBorders>
          </w:tcPr>
          <w:p w14:paraId="48D1B094" w14:textId="77777777" w:rsidR="00FC1D7C" w:rsidRPr="005562EE" w:rsidRDefault="00FC1D7C"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Yes</w:t>
            </w:r>
          </w:p>
        </w:tc>
      </w:tr>
    </w:tbl>
    <w:p w14:paraId="3A234745" w14:textId="304395B9" w:rsidR="00FC1D7C" w:rsidRDefault="00EF48E2" w:rsidP="005766A8">
      <w:pPr>
        <w:spacing w:before="120" w:after="120" w:line="280" w:lineRule="exact"/>
        <w:ind w:left="850" w:hanging="425"/>
        <w:jc w:val="both"/>
        <w:rPr>
          <w:rFonts w:ascii="Arial" w:eastAsia="Times New Roman" w:hAnsi="Arial" w:cs="Arial"/>
          <w:bCs/>
          <w:sz w:val="20"/>
          <w:szCs w:val="20"/>
        </w:rPr>
      </w:pPr>
      <w:r>
        <w:rPr>
          <w:rFonts w:ascii="Arial" w:eastAsia="Times New Roman" w:hAnsi="Arial" w:cs="Arial"/>
          <w:bCs/>
          <w:sz w:val="20"/>
          <w:szCs w:val="20"/>
        </w:rPr>
        <w:t>Or</w:t>
      </w:r>
    </w:p>
    <w:p w14:paraId="02888D5D" w14:textId="13C67569" w:rsidR="00DA784C" w:rsidRPr="00EF7DC3" w:rsidRDefault="00EF48E2" w:rsidP="005766A8">
      <w:pPr>
        <w:pStyle w:val="textnormal"/>
        <w:keepNext/>
        <w:widowControl w:val="0"/>
        <w:spacing w:before="120"/>
        <w:ind w:left="357"/>
        <w:rPr>
          <w:szCs w:val="20"/>
        </w:rPr>
      </w:pPr>
      <w:r>
        <w:rPr>
          <w:rFonts w:cs="Arial"/>
          <w:bCs/>
          <w:szCs w:val="20"/>
        </w:rPr>
        <w:t xml:space="preserve">Provide a </w:t>
      </w:r>
      <w:r w:rsidR="00FC1D7C">
        <w:rPr>
          <w:rFonts w:cs="Arial"/>
          <w:bCs/>
          <w:szCs w:val="20"/>
        </w:rPr>
        <w:t>statement attesting to demonstrated knowledge of first aid for snake bite.</w:t>
      </w:r>
      <w:r w:rsidR="007448AF">
        <w:rPr>
          <w:rFonts w:cs="Arial"/>
          <w:bCs/>
          <w:szCs w:val="20"/>
        </w:rPr>
        <w:t xml:space="preserve"> </w:t>
      </w:r>
      <w:r w:rsidR="007448AF" w:rsidRPr="00DF7A1A">
        <w:rPr>
          <w:rFonts w:cs="Arial"/>
        </w:rPr>
        <w:t xml:space="preserve">For example, </w:t>
      </w:r>
      <w:r w:rsidR="007448AF">
        <w:rPr>
          <w:rFonts w:cs="Arial"/>
        </w:rPr>
        <w:t xml:space="preserve">relevant </w:t>
      </w:r>
      <w:r w:rsidR="00A66858">
        <w:rPr>
          <w:rFonts w:cs="Arial"/>
        </w:rPr>
        <w:t xml:space="preserve">detailed </w:t>
      </w:r>
      <w:r w:rsidR="007448AF">
        <w:rPr>
          <w:rFonts w:cs="Arial"/>
        </w:rPr>
        <w:t>field experience</w:t>
      </w:r>
      <w:r w:rsidR="00A66858">
        <w:rPr>
          <w:rFonts w:cs="Arial"/>
        </w:rPr>
        <w:t xml:space="preserve"> </w:t>
      </w:r>
      <w:r w:rsidR="007448AF" w:rsidRPr="00DF7A1A">
        <w:rPr>
          <w:rFonts w:cs="Arial"/>
        </w:rPr>
        <w:t>and/or safe operating procedures.</w:t>
      </w:r>
    </w:p>
    <w:tbl>
      <w:tblPr>
        <w:tblW w:w="9639" w:type="dxa"/>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39"/>
      </w:tblGrid>
      <w:tr w:rsidR="00DA784C" w:rsidRPr="00EF7DC3" w14:paraId="5162D108" w14:textId="77777777" w:rsidTr="005766A8">
        <w:trPr>
          <w:trHeight w:val="669"/>
        </w:trPr>
        <w:tc>
          <w:tcPr>
            <w:tcW w:w="9639" w:type="dxa"/>
          </w:tcPr>
          <w:bookmarkStart w:id="11" w:name="_Hlk189223839"/>
          <w:bookmarkStart w:id="12" w:name="_Hlk189223852"/>
          <w:p w14:paraId="4BA3CD46" w14:textId="77777777" w:rsidR="00DA784C" w:rsidRPr="00EF7DC3" w:rsidRDefault="00DA784C" w:rsidP="00715CB3">
            <w:pPr>
              <w:pStyle w:val="textnormal"/>
              <w:spacing w:before="120" w:line="240" w:lineRule="auto"/>
              <w:rPr>
                <w:szCs w:val="20"/>
              </w:rPr>
            </w:pPr>
            <w:r w:rsidRPr="00EF7DC3">
              <w:rPr>
                <w:szCs w:val="20"/>
              </w:rPr>
              <w:fldChar w:fldCharType="begin">
                <w:ffData>
                  <w:name w:val="Text2"/>
                  <w:enabled/>
                  <w:calcOnExit w:val="0"/>
                  <w:textInput/>
                </w:ffData>
              </w:fldChar>
            </w:r>
            <w:r w:rsidRPr="00EF7DC3">
              <w:rPr>
                <w:szCs w:val="20"/>
              </w:rPr>
              <w:instrText xml:space="preserve"> FORMTEXT </w:instrText>
            </w:r>
            <w:r w:rsidRPr="00EF7DC3">
              <w:rPr>
                <w:szCs w:val="20"/>
              </w:rPr>
            </w:r>
            <w:r w:rsidRPr="00EF7DC3">
              <w:rPr>
                <w:szCs w:val="20"/>
              </w:rPr>
              <w:fldChar w:fldCharType="separate"/>
            </w:r>
            <w:r w:rsidRPr="00EF7DC3">
              <w:rPr>
                <w:szCs w:val="20"/>
              </w:rPr>
              <w:t> </w:t>
            </w:r>
            <w:r w:rsidRPr="00EF7DC3">
              <w:rPr>
                <w:szCs w:val="20"/>
              </w:rPr>
              <w:t> </w:t>
            </w:r>
            <w:r w:rsidRPr="00EF7DC3">
              <w:rPr>
                <w:szCs w:val="20"/>
              </w:rPr>
              <w:t> </w:t>
            </w:r>
            <w:r w:rsidRPr="00EF7DC3">
              <w:rPr>
                <w:szCs w:val="20"/>
              </w:rPr>
              <w:t> </w:t>
            </w:r>
            <w:r w:rsidRPr="00EF7DC3">
              <w:rPr>
                <w:szCs w:val="20"/>
              </w:rPr>
              <w:t> </w:t>
            </w:r>
            <w:r w:rsidRPr="00EF7DC3">
              <w:rPr>
                <w:szCs w:val="20"/>
              </w:rPr>
              <w:fldChar w:fldCharType="end"/>
            </w:r>
          </w:p>
          <w:bookmarkEnd w:id="11"/>
          <w:p w14:paraId="3114515A" w14:textId="77777777" w:rsidR="00DA784C" w:rsidRPr="00EF7DC3" w:rsidRDefault="00DA784C" w:rsidP="00715CB3">
            <w:pPr>
              <w:pStyle w:val="textnormal"/>
              <w:spacing w:before="120" w:line="240" w:lineRule="auto"/>
              <w:rPr>
                <w:szCs w:val="20"/>
              </w:rPr>
            </w:pPr>
          </w:p>
          <w:p w14:paraId="7381B0A6" w14:textId="77777777" w:rsidR="00DA784C" w:rsidRPr="00EF7DC3" w:rsidRDefault="00DA784C" w:rsidP="00715CB3">
            <w:pPr>
              <w:pStyle w:val="textnormal"/>
              <w:spacing w:before="120" w:line="240" w:lineRule="auto"/>
              <w:rPr>
                <w:szCs w:val="20"/>
              </w:rPr>
            </w:pPr>
          </w:p>
        </w:tc>
      </w:tr>
    </w:tbl>
    <w:bookmarkEnd w:id="12"/>
    <w:p w14:paraId="5C4C4FDD" w14:textId="77777777" w:rsidR="00302100" w:rsidRPr="005562EE" w:rsidRDefault="0079460D" w:rsidP="00CB3244">
      <w:pPr>
        <w:spacing w:before="120" w:after="120" w:line="280" w:lineRule="exact"/>
        <w:ind w:left="369" w:hanging="369"/>
        <w:jc w:val="both"/>
        <w:rPr>
          <w:rFonts w:ascii="Arial" w:eastAsia="Times New Roman" w:hAnsi="Arial" w:cs="Arial"/>
          <w:iCs/>
          <w:sz w:val="20"/>
          <w:szCs w:val="24"/>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w:t>
      </w:r>
      <w:r w:rsidR="00134BD5" w:rsidRPr="005562EE">
        <w:rPr>
          <w:rFonts w:ascii="Arial" w:eastAsia="Times New Roman" w:hAnsi="Arial" w:cs="Arial"/>
          <w:iCs/>
          <w:sz w:val="20"/>
          <w:szCs w:val="24"/>
        </w:rPr>
        <w:t>A certificate indicating that you have successfully completed a training course concerning the keeping and safe handling of reptiles and amphibians, including venomous snakes.</w:t>
      </w:r>
    </w:p>
    <w:p w14:paraId="76A0B6CF" w14:textId="77777777" w:rsidR="00134BD5"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bCs/>
          <w:sz w:val="20"/>
          <w:szCs w:val="20"/>
        </w:rPr>
        <w:t>Provide details:</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984"/>
        <w:gridCol w:w="3969"/>
        <w:gridCol w:w="1701"/>
        <w:gridCol w:w="1985"/>
      </w:tblGrid>
      <w:tr w:rsidR="007960DB" w14:paraId="426F4771" w14:textId="77777777" w:rsidTr="005766A8">
        <w:trPr>
          <w:trHeight w:val="243"/>
        </w:trPr>
        <w:tc>
          <w:tcPr>
            <w:tcW w:w="1984" w:type="dxa"/>
            <w:tcBorders>
              <w:top w:val="single" w:sz="2" w:space="0" w:color="auto"/>
              <w:left w:val="single" w:sz="2" w:space="0" w:color="auto"/>
              <w:bottom w:val="single" w:sz="2" w:space="0" w:color="auto"/>
              <w:right w:val="single" w:sz="2" w:space="0" w:color="auto"/>
            </w:tcBorders>
          </w:tcPr>
          <w:p w14:paraId="0E922820" w14:textId="3F930334" w:rsidR="007960DB" w:rsidRPr="005562EE" w:rsidRDefault="007960DB" w:rsidP="005766A8">
            <w:pPr>
              <w:spacing w:before="40" w:after="40" w:line="280" w:lineRule="exact"/>
              <w:rPr>
                <w:rFonts w:ascii="Arial" w:eastAsia="Times New Roman" w:hAnsi="Arial" w:cs="Arial"/>
                <w:caps/>
                <w:sz w:val="12"/>
                <w:szCs w:val="24"/>
              </w:rPr>
            </w:pPr>
            <w:r w:rsidRPr="00715CB3">
              <w:rPr>
                <w:rFonts w:ascii="Arial" w:eastAsia="Times New Roman" w:hAnsi="Arial" w:cs="Arial"/>
                <w:sz w:val="20"/>
                <w:szCs w:val="20"/>
              </w:rPr>
              <w:t>Certificate number</w:t>
            </w:r>
          </w:p>
        </w:tc>
        <w:tc>
          <w:tcPr>
            <w:tcW w:w="3969" w:type="dxa"/>
            <w:tcBorders>
              <w:top w:val="single" w:sz="2" w:space="0" w:color="auto"/>
              <w:left w:val="single" w:sz="2" w:space="0" w:color="auto"/>
              <w:bottom w:val="single" w:sz="2" w:space="0" w:color="auto"/>
              <w:right w:val="single" w:sz="2" w:space="0" w:color="auto"/>
            </w:tcBorders>
          </w:tcPr>
          <w:p w14:paraId="181A1018" w14:textId="05EEB55D" w:rsidR="007960DB" w:rsidRPr="005562EE" w:rsidRDefault="007960DB" w:rsidP="005766A8">
            <w:pPr>
              <w:spacing w:before="40" w:after="40" w:line="280" w:lineRule="exact"/>
              <w:rPr>
                <w:rFonts w:ascii="Arial" w:eastAsia="Times New Roman" w:hAnsi="Arial" w:cs="Arial"/>
                <w:sz w:val="20"/>
                <w:szCs w:val="24"/>
              </w:rPr>
            </w:pPr>
            <w:r w:rsidRPr="00715CB3">
              <w:rPr>
                <w:rFonts w:ascii="Arial" w:eastAsia="Times New Roman" w:hAnsi="Arial" w:cs="Arial"/>
                <w:sz w:val="20"/>
                <w:szCs w:val="20"/>
              </w:rPr>
              <w:t>Provider</w:t>
            </w:r>
          </w:p>
        </w:tc>
        <w:tc>
          <w:tcPr>
            <w:tcW w:w="1701" w:type="dxa"/>
            <w:tcBorders>
              <w:top w:val="single" w:sz="2" w:space="0" w:color="auto"/>
              <w:left w:val="single" w:sz="2" w:space="0" w:color="auto"/>
              <w:bottom w:val="single" w:sz="2" w:space="0" w:color="auto"/>
              <w:right w:val="single" w:sz="2" w:space="0" w:color="auto"/>
            </w:tcBorders>
          </w:tcPr>
          <w:p w14:paraId="3AE83299" w14:textId="31B07199" w:rsidR="007960DB" w:rsidRPr="005562EE" w:rsidRDefault="007960DB" w:rsidP="005766A8">
            <w:pPr>
              <w:spacing w:before="40" w:after="40" w:line="280" w:lineRule="exact"/>
              <w:rPr>
                <w:rFonts w:ascii="Arial" w:eastAsia="Times New Roman" w:hAnsi="Arial" w:cs="Arial"/>
                <w:caps/>
                <w:sz w:val="12"/>
                <w:szCs w:val="24"/>
              </w:rPr>
            </w:pPr>
            <w:r w:rsidRPr="00715CB3">
              <w:rPr>
                <w:rFonts w:ascii="Arial" w:eastAsia="Times New Roman" w:hAnsi="Arial" w:cs="Arial"/>
                <w:sz w:val="20"/>
                <w:szCs w:val="20"/>
              </w:rPr>
              <w:t>Expiry date</w:t>
            </w:r>
          </w:p>
        </w:tc>
        <w:tc>
          <w:tcPr>
            <w:tcW w:w="1985" w:type="dxa"/>
            <w:tcBorders>
              <w:top w:val="single" w:sz="2" w:space="0" w:color="auto"/>
              <w:left w:val="single" w:sz="2" w:space="0" w:color="auto"/>
              <w:bottom w:val="single" w:sz="2" w:space="0" w:color="auto"/>
              <w:right w:val="single" w:sz="2" w:space="0" w:color="auto"/>
            </w:tcBorders>
          </w:tcPr>
          <w:p w14:paraId="78E9F52A" w14:textId="5902D8FE" w:rsidR="007960DB" w:rsidRPr="005562EE" w:rsidRDefault="007960DB" w:rsidP="005766A8">
            <w:pPr>
              <w:spacing w:before="40" w:after="40" w:line="280" w:lineRule="exact"/>
              <w:rPr>
                <w:rFonts w:ascii="Arial" w:eastAsia="Times New Roman" w:hAnsi="Arial" w:cs="Arial"/>
                <w:caps/>
                <w:sz w:val="12"/>
                <w:szCs w:val="24"/>
              </w:rPr>
            </w:pPr>
            <w:r w:rsidRPr="00715CB3">
              <w:rPr>
                <w:rFonts w:ascii="Arial" w:eastAsia="Times New Roman" w:hAnsi="Arial" w:cs="Arial"/>
                <w:sz w:val="20"/>
                <w:szCs w:val="20"/>
              </w:rPr>
              <w:t>Certificate attached</w:t>
            </w:r>
          </w:p>
        </w:tc>
      </w:tr>
      <w:tr w:rsidR="007960DB" w14:paraId="15FCE385" w14:textId="77777777" w:rsidTr="005766A8">
        <w:trPr>
          <w:trHeight w:val="293"/>
        </w:trPr>
        <w:tc>
          <w:tcPr>
            <w:tcW w:w="1984" w:type="dxa"/>
            <w:tcBorders>
              <w:top w:val="single" w:sz="2" w:space="0" w:color="auto"/>
              <w:left w:val="single" w:sz="2" w:space="0" w:color="auto"/>
              <w:bottom w:val="single" w:sz="2" w:space="0" w:color="auto"/>
              <w:right w:val="single" w:sz="2" w:space="0" w:color="auto"/>
            </w:tcBorders>
          </w:tcPr>
          <w:p w14:paraId="42148534" w14:textId="5D4B5D04" w:rsidR="007960DB" w:rsidRPr="005766A8" w:rsidRDefault="007960DB" w:rsidP="005766A8">
            <w:pPr>
              <w:spacing w:before="40" w:after="40" w:line="280" w:lineRule="exact"/>
              <w:rPr>
                <w:rFonts w:ascii="Arial" w:hAnsi="Arial" w:cs="Arial"/>
                <w:sz w:val="20"/>
                <w:szCs w:val="20"/>
              </w:rPr>
            </w:pPr>
            <w:r w:rsidRPr="005766A8">
              <w:rPr>
                <w:rFonts w:ascii="Arial" w:hAnsi="Arial" w:cs="Arial"/>
                <w:sz w:val="20"/>
                <w:szCs w:val="20"/>
              </w:rPr>
              <w:fldChar w:fldCharType="begin">
                <w:ffData>
                  <w:name w:val=""/>
                  <w:enabled/>
                  <w:calcOnExit w:val="0"/>
                  <w:textInput/>
                </w:ffData>
              </w:fldChar>
            </w:r>
            <w:r w:rsidRPr="005766A8">
              <w:rPr>
                <w:rFonts w:ascii="Arial" w:hAnsi="Arial" w:cs="Arial"/>
                <w:sz w:val="20"/>
                <w:szCs w:val="20"/>
              </w:rPr>
              <w:instrText xml:space="preserve"> FORMTEXT </w:instrText>
            </w:r>
            <w:r w:rsidRPr="005766A8">
              <w:rPr>
                <w:rFonts w:ascii="Arial" w:hAnsi="Arial" w:cs="Arial"/>
                <w:sz w:val="20"/>
                <w:szCs w:val="20"/>
              </w:rPr>
            </w:r>
            <w:r w:rsidRPr="005766A8">
              <w:rPr>
                <w:rFonts w:ascii="Arial" w:hAnsi="Arial" w:cs="Arial"/>
                <w:sz w:val="20"/>
                <w:szCs w:val="20"/>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3969" w:type="dxa"/>
            <w:tcBorders>
              <w:top w:val="single" w:sz="2" w:space="0" w:color="auto"/>
              <w:left w:val="single" w:sz="2" w:space="0" w:color="auto"/>
              <w:bottom w:val="single" w:sz="2" w:space="0" w:color="auto"/>
              <w:right w:val="single" w:sz="2" w:space="0" w:color="auto"/>
            </w:tcBorders>
          </w:tcPr>
          <w:p w14:paraId="2846FCD9" w14:textId="2F3C4D01" w:rsidR="007960DB" w:rsidRPr="005562EE" w:rsidRDefault="007960DB"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1701" w:type="dxa"/>
            <w:tcBorders>
              <w:top w:val="single" w:sz="2" w:space="0" w:color="auto"/>
              <w:left w:val="single" w:sz="2" w:space="0" w:color="auto"/>
              <w:bottom w:val="single" w:sz="2" w:space="0" w:color="auto"/>
              <w:right w:val="single" w:sz="2" w:space="0" w:color="auto"/>
            </w:tcBorders>
          </w:tcPr>
          <w:p w14:paraId="465EEC52" w14:textId="3762DE14" w:rsidR="007960DB" w:rsidRPr="005562EE" w:rsidRDefault="007960DB"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1985" w:type="dxa"/>
            <w:tcBorders>
              <w:top w:val="single" w:sz="2" w:space="0" w:color="auto"/>
              <w:left w:val="single" w:sz="2" w:space="0" w:color="auto"/>
              <w:bottom w:val="single" w:sz="2" w:space="0" w:color="auto"/>
              <w:right w:val="single" w:sz="2" w:space="0" w:color="auto"/>
            </w:tcBorders>
          </w:tcPr>
          <w:p w14:paraId="429CD750" w14:textId="66BFDE48" w:rsidR="007960DB" w:rsidRPr="005562EE" w:rsidRDefault="007960DB"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Yes</w:t>
            </w:r>
          </w:p>
        </w:tc>
      </w:tr>
    </w:tbl>
    <w:p w14:paraId="21B1156C" w14:textId="77777777" w:rsidR="00A30A4D" w:rsidRPr="005562EE" w:rsidRDefault="0079460D" w:rsidP="00CB3244">
      <w:pPr>
        <w:shd w:val="clear" w:color="auto" w:fill="FFFFFF" w:themeFill="background1"/>
        <w:spacing w:before="240" w:after="120" w:line="280" w:lineRule="exact"/>
        <w:rPr>
          <w:rFonts w:ascii="Arial" w:eastAsia="Times New Roman" w:hAnsi="Arial" w:cs="Arial"/>
          <w:b/>
          <w:bCs/>
          <w:iCs/>
          <w:sz w:val="20"/>
          <w:szCs w:val="24"/>
        </w:rPr>
      </w:pPr>
      <w:r w:rsidRPr="005562EE">
        <w:rPr>
          <w:rFonts w:ascii="Arial" w:eastAsia="Times New Roman" w:hAnsi="Arial" w:cs="Arial"/>
          <w:b/>
          <w:sz w:val="20"/>
          <w:szCs w:val="24"/>
          <w:shd w:val="clear" w:color="auto" w:fill="FFFFFF" w:themeFill="background1"/>
        </w:rPr>
        <w:t>Demonstrating experience in keeping first-level, second-level, or third-level dangerous snakes.</w:t>
      </w:r>
    </w:p>
    <w:p w14:paraId="218F9B3D" w14:textId="77777777" w:rsidR="00AE2311" w:rsidRPr="005562EE" w:rsidRDefault="0079460D" w:rsidP="00CB3244">
      <w:pPr>
        <w:spacing w:before="120" w:after="120" w:line="280" w:lineRule="exact"/>
        <w:jc w:val="both"/>
        <w:rPr>
          <w:rFonts w:ascii="Arial" w:eastAsia="Times New Roman" w:hAnsi="Arial" w:cs="Arial"/>
          <w:bCs/>
          <w:sz w:val="20"/>
          <w:szCs w:val="20"/>
        </w:rPr>
      </w:pPr>
      <w:r w:rsidRPr="005562EE">
        <w:rPr>
          <w:rFonts w:ascii="Arial" w:eastAsia="Times New Roman" w:hAnsi="Arial" w:cs="Arial"/>
          <w:bCs/>
          <w:sz w:val="20"/>
          <w:szCs w:val="20"/>
        </w:rPr>
        <w:t xml:space="preserve">Provide evidence to </w:t>
      </w:r>
      <w:r w:rsidRPr="005562EE">
        <w:rPr>
          <w:rFonts w:ascii="Arial" w:eastAsia="Times New Roman" w:hAnsi="Arial" w:cs="Arial"/>
          <w:sz w:val="20"/>
          <w:szCs w:val="20"/>
          <w:shd w:val="clear" w:color="auto" w:fill="FFFFFF" w:themeFill="background1"/>
        </w:rPr>
        <w:t xml:space="preserve">demonstrate </w:t>
      </w:r>
      <w:r w:rsidRPr="005562EE">
        <w:rPr>
          <w:rFonts w:ascii="Arial" w:eastAsia="Times New Roman" w:hAnsi="Arial" w:cs="Arial"/>
          <w:sz w:val="20"/>
          <w:szCs w:val="20"/>
          <w:u w:val="single"/>
          <w:shd w:val="clear" w:color="auto" w:fill="FFFFFF" w:themeFill="background1"/>
        </w:rPr>
        <w:t>at least one</w:t>
      </w:r>
      <w:r w:rsidRPr="005562EE">
        <w:rPr>
          <w:rFonts w:ascii="Arial" w:eastAsia="Times New Roman" w:hAnsi="Arial" w:cs="Arial"/>
          <w:sz w:val="20"/>
          <w:szCs w:val="20"/>
          <w:shd w:val="clear" w:color="auto" w:fill="FFFFFF" w:themeFill="background1"/>
        </w:rPr>
        <w:t xml:space="preserve"> of the following:</w:t>
      </w:r>
    </w:p>
    <w:p w14:paraId="1D43462F" w14:textId="182BE48C" w:rsidR="006D40C9" w:rsidRPr="00D42A0D" w:rsidRDefault="0079460D" w:rsidP="00CB3244">
      <w:pPr>
        <w:pStyle w:val="ListParagraph"/>
        <w:numPr>
          <w:ilvl w:val="0"/>
          <w:numId w:val="17"/>
        </w:numPr>
        <w:spacing w:before="120" w:after="120" w:line="280" w:lineRule="exact"/>
        <w:jc w:val="both"/>
        <w:rPr>
          <w:rFonts w:ascii="Arial" w:eastAsia="Times New Roman" w:hAnsi="Arial" w:cs="Arial"/>
          <w:bCs/>
          <w:sz w:val="20"/>
          <w:szCs w:val="20"/>
        </w:rPr>
      </w:pPr>
      <w:r w:rsidRPr="00D42A0D">
        <w:rPr>
          <w:rFonts w:ascii="Arial" w:eastAsia="Times New Roman" w:hAnsi="Arial" w:cs="Arial"/>
          <w:bCs/>
          <w:sz w:val="20"/>
          <w:szCs w:val="20"/>
        </w:rPr>
        <w:t>Have held a standard, specialised, or advanced licence,</w:t>
      </w:r>
      <w:r w:rsidR="0077474C">
        <w:rPr>
          <w:rFonts w:ascii="Arial" w:eastAsia="Times New Roman" w:hAnsi="Arial" w:cs="Arial"/>
          <w:bCs/>
          <w:sz w:val="20"/>
          <w:szCs w:val="20"/>
        </w:rPr>
        <w:t xml:space="preserve"> or</w:t>
      </w:r>
      <w:r w:rsidRPr="00D42A0D">
        <w:rPr>
          <w:rFonts w:ascii="Arial" w:eastAsia="Times New Roman" w:hAnsi="Arial" w:cs="Arial"/>
          <w:bCs/>
          <w:sz w:val="20"/>
          <w:szCs w:val="20"/>
        </w:rPr>
        <w:t xml:space="preserve"> recreational wildlife licence without authorisation for dangerous snakes for a minimum of 12 months</w:t>
      </w:r>
    </w:p>
    <w:p w14:paraId="38E83671" w14:textId="686FBF18" w:rsidR="00660786" w:rsidRPr="005562EE" w:rsidRDefault="0079460D" w:rsidP="00CB3244">
      <w:pPr>
        <w:spacing w:before="120" w:after="120" w:line="280" w:lineRule="exact"/>
        <w:ind w:left="397" w:hanging="397"/>
        <w:jc w:val="both"/>
        <w:rPr>
          <w:rFonts w:ascii="Arial" w:eastAsia="Times New Roman" w:hAnsi="Arial" w:cs="Arial"/>
          <w:bCs/>
          <w:sz w:val="20"/>
          <w:szCs w:val="20"/>
        </w:rPr>
      </w:pPr>
      <w:r w:rsidRPr="00D42A0D">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D42A0D">
        <w:rPr>
          <w:rFonts w:ascii="Arial" w:eastAsia="Times New Roman" w:hAnsi="Arial" w:cs="Arial"/>
          <w:sz w:val="20"/>
          <w:szCs w:val="20"/>
          <w:shd w:val="clear" w:color="auto" w:fill="FFFFFF" w:themeFill="background1"/>
        </w:rPr>
        <w:instrText xml:space="preserve"> FORMCHECKBOX </w:instrText>
      </w:r>
      <w:r w:rsidRPr="00D42A0D">
        <w:rPr>
          <w:rFonts w:ascii="Arial" w:eastAsia="Times New Roman" w:hAnsi="Arial" w:cs="Arial"/>
          <w:sz w:val="20"/>
          <w:szCs w:val="20"/>
          <w:shd w:val="clear" w:color="auto" w:fill="FFFFFF" w:themeFill="background1"/>
        </w:rPr>
      </w:r>
      <w:r w:rsidRPr="00D42A0D">
        <w:rPr>
          <w:rFonts w:ascii="Arial" w:eastAsia="Times New Roman" w:hAnsi="Arial" w:cs="Arial"/>
          <w:sz w:val="20"/>
          <w:szCs w:val="20"/>
          <w:shd w:val="clear" w:color="auto" w:fill="FFFFFF" w:themeFill="background1"/>
        </w:rPr>
        <w:fldChar w:fldCharType="separate"/>
      </w:r>
      <w:r w:rsidRPr="00D42A0D">
        <w:rPr>
          <w:rFonts w:ascii="Arial" w:eastAsia="Times New Roman" w:hAnsi="Arial" w:cs="Arial"/>
          <w:sz w:val="20"/>
          <w:szCs w:val="20"/>
          <w:shd w:val="clear" w:color="auto" w:fill="FFFFFF" w:themeFill="background1"/>
        </w:rPr>
        <w:fldChar w:fldCharType="end"/>
      </w:r>
      <w:r w:rsidRPr="00D42A0D">
        <w:rPr>
          <w:rFonts w:ascii="Arial" w:eastAsia="Times New Roman" w:hAnsi="Arial" w:cs="Arial"/>
          <w:sz w:val="20"/>
          <w:szCs w:val="20"/>
          <w:shd w:val="clear" w:color="auto" w:fill="FFFFFF" w:themeFill="background1"/>
        </w:rPr>
        <w:t xml:space="preserve"> </w:t>
      </w:r>
      <w:r w:rsidR="00F83310" w:rsidRPr="00D42A0D">
        <w:rPr>
          <w:rFonts w:ascii="Arial" w:eastAsia="Times New Roman" w:hAnsi="Arial" w:cs="Arial"/>
          <w:bCs/>
          <w:sz w:val="20"/>
          <w:szCs w:val="20"/>
          <w:shd w:val="clear" w:color="auto" w:fill="FFFFFF" w:themeFill="background1"/>
        </w:rPr>
        <w:t xml:space="preserve"> </w:t>
      </w:r>
      <w:r w:rsidR="00B53A08" w:rsidRPr="00D42A0D">
        <w:rPr>
          <w:rFonts w:ascii="Arial" w:eastAsia="Times New Roman" w:hAnsi="Arial" w:cs="Arial"/>
          <w:bCs/>
          <w:sz w:val="20"/>
          <w:szCs w:val="20"/>
          <w:shd w:val="clear" w:color="auto" w:fill="FFFFFF" w:themeFill="background1"/>
        </w:rPr>
        <w:t xml:space="preserve"> </w:t>
      </w:r>
      <w:r w:rsidR="00F83310" w:rsidRPr="00D42A0D">
        <w:rPr>
          <w:rFonts w:ascii="Arial" w:eastAsia="Times New Roman" w:hAnsi="Arial" w:cs="Arial"/>
          <w:sz w:val="20"/>
          <w:szCs w:val="20"/>
          <w:shd w:val="clear" w:color="auto" w:fill="FFFFFF" w:themeFill="background1"/>
        </w:rPr>
        <w:t>Have held</w:t>
      </w:r>
      <w:r w:rsidRPr="00D42A0D">
        <w:rPr>
          <w:rFonts w:ascii="Arial" w:eastAsia="Times New Roman" w:hAnsi="Arial" w:cs="Arial"/>
          <w:sz w:val="20"/>
          <w:szCs w:val="20"/>
          <w:shd w:val="clear" w:color="auto" w:fill="FFFFFF" w:themeFill="background1"/>
        </w:rPr>
        <w:t xml:space="preserve"> a </w:t>
      </w:r>
      <w:r w:rsidRPr="00D42A0D">
        <w:rPr>
          <w:rFonts w:ascii="Arial" w:eastAsia="Times New Roman" w:hAnsi="Arial" w:cs="Arial"/>
          <w:bCs/>
          <w:sz w:val="20"/>
          <w:szCs w:val="20"/>
          <w:shd w:val="clear" w:color="auto" w:fill="FFFFFF" w:themeFill="background1"/>
        </w:rPr>
        <w:t>standard</w:t>
      </w:r>
      <w:r w:rsidRPr="00D42A0D">
        <w:rPr>
          <w:rFonts w:ascii="Arial" w:eastAsia="Times New Roman" w:hAnsi="Arial" w:cs="Arial"/>
          <w:bCs/>
          <w:sz w:val="20"/>
          <w:szCs w:val="20"/>
        </w:rPr>
        <w:t>, specialised</w:t>
      </w:r>
      <w:r w:rsidR="00FA3211" w:rsidRPr="00D42A0D">
        <w:rPr>
          <w:rFonts w:ascii="Arial" w:eastAsia="Times New Roman" w:hAnsi="Arial" w:cs="Arial"/>
          <w:bCs/>
          <w:sz w:val="20"/>
          <w:szCs w:val="20"/>
        </w:rPr>
        <w:t>,</w:t>
      </w:r>
      <w:r w:rsidRPr="00D42A0D">
        <w:rPr>
          <w:rFonts w:ascii="Arial" w:eastAsia="Times New Roman" w:hAnsi="Arial" w:cs="Arial"/>
          <w:bCs/>
          <w:sz w:val="20"/>
          <w:szCs w:val="20"/>
        </w:rPr>
        <w:t xml:space="preserve"> or advanced licence, or recreational wildlife licence under a former licensing system, without authorisation for dangerous snakes for a minimum of 12 months</w:t>
      </w:r>
      <w:r w:rsidR="00F10836" w:rsidRPr="00D42A0D">
        <w:rPr>
          <w:rFonts w:ascii="Arial" w:eastAsia="Times New Roman" w:hAnsi="Arial" w:cs="Arial"/>
          <w:bCs/>
          <w:sz w:val="20"/>
          <w:szCs w:val="20"/>
        </w:rPr>
        <w:t>; or</w:t>
      </w:r>
    </w:p>
    <w:p w14:paraId="3F7D5DD3" w14:textId="77777777" w:rsidR="00660786" w:rsidRPr="005562EE" w:rsidRDefault="0079460D" w:rsidP="00CB3244">
      <w:pPr>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w:t>
      </w:r>
      <w:r w:rsidR="00FA3211" w:rsidRPr="005562EE">
        <w:rPr>
          <w:rFonts w:ascii="Arial" w:eastAsia="Times New Roman" w:hAnsi="Arial" w:cs="Arial"/>
          <w:sz w:val="20"/>
          <w:szCs w:val="20"/>
          <w:shd w:val="clear" w:color="auto" w:fill="FFFFFF" w:themeFill="background1"/>
        </w:rPr>
        <w:t xml:space="preserve"> </w:t>
      </w:r>
      <w:r w:rsidR="00F83310" w:rsidRPr="005562EE">
        <w:rPr>
          <w:rFonts w:ascii="Arial" w:eastAsia="Times New Roman" w:hAnsi="Arial" w:cs="Arial"/>
          <w:bCs/>
          <w:sz w:val="20"/>
          <w:szCs w:val="20"/>
          <w:shd w:val="clear" w:color="auto" w:fill="FFFFFF" w:themeFill="background1"/>
        </w:rPr>
        <w:t>Are</w:t>
      </w:r>
      <w:r w:rsidR="00F83310" w:rsidRPr="005562EE">
        <w:rPr>
          <w:rFonts w:ascii="Arial" w:eastAsia="Times New Roman" w:hAnsi="Arial" w:cs="Arial"/>
          <w:bCs/>
          <w:sz w:val="20"/>
          <w:szCs w:val="20"/>
        </w:rPr>
        <w:t xml:space="preserve"> </w:t>
      </w:r>
      <w:r w:rsidRPr="005562EE">
        <w:rPr>
          <w:rFonts w:ascii="Arial" w:eastAsia="Times New Roman" w:hAnsi="Arial" w:cs="Arial"/>
          <w:bCs/>
          <w:sz w:val="20"/>
          <w:szCs w:val="20"/>
        </w:rPr>
        <w:t>currently the holder of an equivalent licence in another State or territory.</w:t>
      </w:r>
    </w:p>
    <w:p w14:paraId="47853A26" w14:textId="77777777" w:rsidR="00660786" w:rsidRPr="005562EE" w:rsidRDefault="0079460D" w:rsidP="00CB3244">
      <w:pPr>
        <w:spacing w:before="120" w:after="120" w:line="280" w:lineRule="exact"/>
        <w:ind w:left="425" w:hanging="28"/>
        <w:jc w:val="both"/>
        <w:rPr>
          <w:rFonts w:ascii="Arial" w:eastAsia="Times New Roman" w:hAnsi="Arial" w:cs="Arial"/>
          <w:bCs/>
          <w:sz w:val="20"/>
          <w:szCs w:val="20"/>
          <w:highlight w:val="yellow"/>
        </w:rPr>
      </w:pPr>
      <w:r w:rsidRPr="005562EE">
        <w:rPr>
          <w:rFonts w:ascii="Arial" w:eastAsia="Times New Roman" w:hAnsi="Arial" w:cs="Arial"/>
          <w:bCs/>
          <w:sz w:val="20"/>
          <w:szCs w:val="20"/>
        </w:rPr>
        <w:t>Provide details</w:t>
      </w:r>
      <w:r w:rsidR="00F83310" w:rsidRPr="005562EE">
        <w:rPr>
          <w:rFonts w:ascii="Arial" w:eastAsia="Times New Roman" w:hAnsi="Arial" w:cs="Arial"/>
          <w:bCs/>
          <w:sz w:val="20"/>
          <w:szCs w:val="20"/>
        </w:rPr>
        <w:t>:</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984"/>
        <w:gridCol w:w="3119"/>
        <w:gridCol w:w="2126"/>
        <w:gridCol w:w="2410"/>
      </w:tblGrid>
      <w:tr w:rsidR="0005690F" w14:paraId="3A5641A4" w14:textId="77777777" w:rsidTr="005766A8">
        <w:trPr>
          <w:trHeight w:val="243"/>
        </w:trPr>
        <w:tc>
          <w:tcPr>
            <w:tcW w:w="1984" w:type="dxa"/>
            <w:tcBorders>
              <w:top w:val="single" w:sz="2" w:space="0" w:color="auto"/>
              <w:left w:val="single" w:sz="2" w:space="0" w:color="auto"/>
              <w:bottom w:val="single" w:sz="2" w:space="0" w:color="auto"/>
              <w:right w:val="single" w:sz="2" w:space="0" w:color="auto"/>
            </w:tcBorders>
          </w:tcPr>
          <w:p w14:paraId="5D149D1E" w14:textId="0D6DDED0" w:rsidR="006D40C9" w:rsidRPr="005766A8" w:rsidRDefault="007960DB" w:rsidP="005766A8">
            <w:pPr>
              <w:spacing w:before="40" w:after="40" w:line="280" w:lineRule="exact"/>
              <w:rPr>
                <w:rFonts w:ascii="Arial" w:eastAsia="Times New Roman" w:hAnsi="Arial" w:cs="Arial"/>
                <w:caps/>
                <w:sz w:val="20"/>
                <w:szCs w:val="20"/>
              </w:rPr>
            </w:pPr>
            <w:r w:rsidRPr="007960DB">
              <w:rPr>
                <w:rFonts w:ascii="Arial" w:eastAsia="Times New Roman" w:hAnsi="Arial" w:cs="Arial"/>
                <w:sz w:val="20"/>
                <w:szCs w:val="20"/>
              </w:rPr>
              <w:t>Licence number</w:t>
            </w:r>
          </w:p>
        </w:tc>
        <w:tc>
          <w:tcPr>
            <w:tcW w:w="3119" w:type="dxa"/>
            <w:tcBorders>
              <w:top w:val="single" w:sz="2" w:space="0" w:color="auto"/>
              <w:left w:val="single" w:sz="2" w:space="0" w:color="auto"/>
              <w:bottom w:val="single" w:sz="2" w:space="0" w:color="auto"/>
              <w:right w:val="single" w:sz="2" w:space="0" w:color="auto"/>
            </w:tcBorders>
          </w:tcPr>
          <w:p w14:paraId="7ADC7584" w14:textId="481098FE" w:rsidR="006D40C9" w:rsidRPr="007960DB" w:rsidRDefault="007960DB" w:rsidP="005766A8">
            <w:pPr>
              <w:spacing w:before="40" w:after="40" w:line="280" w:lineRule="exact"/>
              <w:rPr>
                <w:rFonts w:ascii="Arial" w:eastAsia="Times New Roman" w:hAnsi="Arial" w:cs="Arial"/>
                <w:sz w:val="20"/>
                <w:szCs w:val="20"/>
              </w:rPr>
            </w:pPr>
            <w:r w:rsidRPr="007960DB">
              <w:rPr>
                <w:rFonts w:ascii="Arial" w:eastAsia="Times New Roman" w:hAnsi="Arial" w:cs="Arial"/>
                <w:sz w:val="20"/>
                <w:szCs w:val="20"/>
              </w:rPr>
              <w:t>State</w:t>
            </w:r>
          </w:p>
        </w:tc>
        <w:tc>
          <w:tcPr>
            <w:tcW w:w="2126" w:type="dxa"/>
            <w:tcBorders>
              <w:top w:val="single" w:sz="2" w:space="0" w:color="auto"/>
              <w:left w:val="single" w:sz="2" w:space="0" w:color="auto"/>
              <w:bottom w:val="single" w:sz="2" w:space="0" w:color="auto"/>
              <w:right w:val="single" w:sz="2" w:space="0" w:color="auto"/>
            </w:tcBorders>
          </w:tcPr>
          <w:p w14:paraId="76953F30" w14:textId="4A013365" w:rsidR="006D40C9" w:rsidRPr="005766A8" w:rsidRDefault="007960DB" w:rsidP="005766A8">
            <w:pPr>
              <w:spacing w:before="40" w:after="40" w:line="280" w:lineRule="exact"/>
              <w:rPr>
                <w:rFonts w:ascii="Arial" w:eastAsia="Times New Roman" w:hAnsi="Arial" w:cs="Arial"/>
                <w:caps/>
                <w:sz w:val="20"/>
                <w:szCs w:val="20"/>
              </w:rPr>
            </w:pPr>
            <w:r w:rsidRPr="007960DB">
              <w:rPr>
                <w:rFonts w:ascii="Arial" w:eastAsia="Times New Roman" w:hAnsi="Arial" w:cs="Arial"/>
                <w:sz w:val="20"/>
                <w:szCs w:val="20"/>
              </w:rPr>
              <w:t>Expiry date</w:t>
            </w:r>
          </w:p>
        </w:tc>
        <w:tc>
          <w:tcPr>
            <w:tcW w:w="2410" w:type="dxa"/>
            <w:tcBorders>
              <w:top w:val="single" w:sz="2" w:space="0" w:color="auto"/>
              <w:left w:val="single" w:sz="2" w:space="0" w:color="auto"/>
              <w:bottom w:val="single" w:sz="2" w:space="0" w:color="auto"/>
              <w:right w:val="single" w:sz="2" w:space="0" w:color="auto"/>
            </w:tcBorders>
          </w:tcPr>
          <w:p w14:paraId="56A6068D" w14:textId="266E4887" w:rsidR="006D40C9" w:rsidRPr="005766A8" w:rsidRDefault="007960DB" w:rsidP="005766A8">
            <w:pPr>
              <w:spacing w:before="40" w:after="40" w:line="280" w:lineRule="exact"/>
              <w:rPr>
                <w:rFonts w:ascii="Arial" w:eastAsia="Times New Roman" w:hAnsi="Arial" w:cs="Arial"/>
                <w:caps/>
                <w:sz w:val="20"/>
                <w:szCs w:val="20"/>
              </w:rPr>
            </w:pPr>
            <w:r w:rsidRPr="007960DB">
              <w:rPr>
                <w:rFonts w:ascii="Arial" w:eastAsia="Times New Roman" w:hAnsi="Arial" w:cs="Arial"/>
                <w:sz w:val="20"/>
                <w:szCs w:val="20"/>
              </w:rPr>
              <w:t>Copy of licence attached</w:t>
            </w:r>
          </w:p>
        </w:tc>
      </w:tr>
      <w:tr w:rsidR="0005690F" w14:paraId="612D7221" w14:textId="77777777" w:rsidTr="005766A8">
        <w:trPr>
          <w:trHeight w:val="293"/>
        </w:trPr>
        <w:tc>
          <w:tcPr>
            <w:tcW w:w="1984" w:type="dxa"/>
            <w:tcBorders>
              <w:top w:val="single" w:sz="2" w:space="0" w:color="auto"/>
              <w:left w:val="single" w:sz="2" w:space="0" w:color="auto"/>
              <w:bottom w:val="single" w:sz="2" w:space="0" w:color="auto"/>
              <w:right w:val="single" w:sz="2" w:space="0" w:color="auto"/>
            </w:tcBorders>
          </w:tcPr>
          <w:p w14:paraId="1A20F211" w14:textId="77777777" w:rsidR="006D40C9" w:rsidRPr="005766A8" w:rsidRDefault="0079460D" w:rsidP="005766A8">
            <w:pPr>
              <w:spacing w:before="40" w:after="40" w:line="280" w:lineRule="exact"/>
              <w:rPr>
                <w:rFonts w:ascii="Arial" w:hAnsi="Arial" w:cs="Arial"/>
                <w:sz w:val="20"/>
                <w:szCs w:val="20"/>
              </w:rPr>
            </w:pPr>
            <w:r w:rsidRPr="005766A8">
              <w:rPr>
                <w:rFonts w:ascii="Arial" w:eastAsia="Times New Roman" w:hAnsi="Arial" w:cs="Arial"/>
                <w:caps/>
                <w:color w:val="2B579A"/>
                <w:sz w:val="20"/>
                <w:szCs w:val="20"/>
                <w:shd w:val="clear" w:color="auto" w:fill="E6E6E6"/>
              </w:rPr>
              <w:fldChar w:fldCharType="begin">
                <w:ffData>
                  <w:name w:val=""/>
                  <w:enabled/>
                  <w:calcOnExit w:val="0"/>
                  <w:textInput/>
                </w:ffData>
              </w:fldChar>
            </w:r>
            <w:r w:rsidRPr="005562EE">
              <w:rPr>
                <w:rFonts w:ascii="Arial" w:eastAsia="Times New Roman" w:hAnsi="Arial" w:cs="Arial"/>
                <w:caps/>
                <w:sz w:val="20"/>
                <w:szCs w:val="20"/>
              </w:rPr>
              <w:instrText xml:space="preserve"> FORMTEXT </w:instrText>
            </w:r>
            <w:r w:rsidRPr="005766A8">
              <w:rPr>
                <w:rFonts w:ascii="Arial" w:eastAsia="Times New Roman" w:hAnsi="Arial" w:cs="Arial"/>
                <w:caps/>
                <w:color w:val="2B579A"/>
                <w:sz w:val="20"/>
                <w:szCs w:val="20"/>
                <w:shd w:val="clear" w:color="auto" w:fill="E6E6E6"/>
              </w:rPr>
            </w:r>
            <w:r w:rsidRPr="005766A8">
              <w:rPr>
                <w:rFonts w:ascii="Arial" w:eastAsia="Times New Roman" w:hAnsi="Arial" w:cs="Arial"/>
                <w:caps/>
                <w:color w:val="2B579A"/>
                <w:sz w:val="20"/>
                <w:szCs w:val="20"/>
                <w:shd w:val="clear" w:color="auto" w:fill="E6E6E6"/>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3119" w:type="dxa"/>
            <w:tcBorders>
              <w:top w:val="single" w:sz="2" w:space="0" w:color="auto"/>
              <w:left w:val="single" w:sz="2" w:space="0" w:color="auto"/>
              <w:bottom w:val="single" w:sz="2" w:space="0" w:color="auto"/>
              <w:right w:val="single" w:sz="2" w:space="0" w:color="auto"/>
            </w:tcBorders>
          </w:tcPr>
          <w:p w14:paraId="7CF34692" w14:textId="77777777" w:rsidR="006D40C9"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2126" w:type="dxa"/>
            <w:tcBorders>
              <w:top w:val="single" w:sz="2" w:space="0" w:color="auto"/>
              <w:left w:val="single" w:sz="2" w:space="0" w:color="auto"/>
              <w:bottom w:val="single" w:sz="2" w:space="0" w:color="auto"/>
              <w:right w:val="single" w:sz="2" w:space="0" w:color="auto"/>
            </w:tcBorders>
          </w:tcPr>
          <w:p w14:paraId="1BE74B6C" w14:textId="77777777" w:rsidR="006D40C9"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2410" w:type="dxa"/>
            <w:tcBorders>
              <w:top w:val="single" w:sz="2" w:space="0" w:color="auto"/>
              <w:left w:val="single" w:sz="2" w:space="0" w:color="auto"/>
              <w:bottom w:val="single" w:sz="2" w:space="0" w:color="auto"/>
              <w:right w:val="single" w:sz="2" w:space="0" w:color="auto"/>
            </w:tcBorders>
          </w:tcPr>
          <w:p w14:paraId="134535CB" w14:textId="59E2CFA5" w:rsidR="006D40C9" w:rsidRPr="005562EE" w:rsidRDefault="00B53A08" w:rsidP="005766A8">
            <w:pPr>
              <w:spacing w:before="40" w:after="40" w:line="280" w:lineRule="exact"/>
              <w:rPr>
                <w:rFonts w:ascii="Arial" w:eastAsia="Times New Roman" w:hAnsi="Arial" w:cs="Arial"/>
                <w:sz w:val="20"/>
                <w:szCs w:val="24"/>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w:t>
            </w:r>
            <w:r w:rsidR="0079460D" w:rsidRPr="005562EE">
              <w:rPr>
                <w:rFonts w:ascii="Arial" w:eastAsia="Times New Roman" w:hAnsi="Arial" w:cs="Arial"/>
                <w:bCs/>
                <w:sz w:val="20"/>
                <w:szCs w:val="20"/>
              </w:rPr>
              <w:t>Yes</w:t>
            </w:r>
          </w:p>
        </w:tc>
      </w:tr>
    </w:tbl>
    <w:p w14:paraId="27803D79" w14:textId="77777777" w:rsidR="0049204D" w:rsidRPr="005562EE" w:rsidRDefault="0079460D" w:rsidP="005766A8">
      <w:pPr>
        <w:keepNext/>
        <w:spacing w:before="120" w:after="120" w:line="280" w:lineRule="exact"/>
        <w:jc w:val="both"/>
        <w:rPr>
          <w:rFonts w:ascii="Arial" w:eastAsia="Times New Roman" w:hAnsi="Arial" w:cs="Arial"/>
          <w:b/>
          <w:sz w:val="20"/>
          <w:szCs w:val="20"/>
        </w:rPr>
      </w:pPr>
      <w:r w:rsidRPr="005562EE">
        <w:rPr>
          <w:rFonts w:ascii="Arial" w:eastAsia="Times New Roman" w:hAnsi="Arial" w:cs="Arial"/>
          <w:b/>
          <w:sz w:val="20"/>
          <w:szCs w:val="20"/>
        </w:rPr>
        <w:lastRenderedPageBreak/>
        <w:t>OR</w:t>
      </w:r>
    </w:p>
    <w:p w14:paraId="7DC30A7E" w14:textId="77777777" w:rsidR="00AE2311" w:rsidRPr="005562EE" w:rsidRDefault="0079460D" w:rsidP="00CB3244">
      <w:pPr>
        <w:pStyle w:val="ListParagraph"/>
        <w:numPr>
          <w:ilvl w:val="0"/>
          <w:numId w:val="17"/>
        </w:numPr>
        <w:spacing w:before="120" w:after="120" w:line="280" w:lineRule="exact"/>
        <w:ind w:hanging="397"/>
        <w:jc w:val="both"/>
        <w:rPr>
          <w:rFonts w:ascii="Arial" w:eastAsia="Times New Roman" w:hAnsi="Arial" w:cs="Arial"/>
          <w:bCs/>
          <w:sz w:val="20"/>
          <w:szCs w:val="20"/>
        </w:rPr>
      </w:pPr>
      <w:r w:rsidRPr="005562EE">
        <w:rPr>
          <w:rFonts w:ascii="Arial" w:eastAsia="Times New Roman" w:hAnsi="Arial" w:cs="Arial"/>
          <w:bCs/>
          <w:sz w:val="20"/>
          <w:szCs w:val="20"/>
        </w:rPr>
        <w:t>Evidence of current or previous employment or involvement in the reptile industry working with dangerous snakes.</w:t>
      </w:r>
      <w:r w:rsidR="00E8112C" w:rsidRPr="005562EE">
        <w:rPr>
          <w:rFonts w:ascii="Arial" w:eastAsia="Times New Roman" w:hAnsi="Arial" w:cs="Arial"/>
          <w:bCs/>
          <w:sz w:val="20"/>
          <w:szCs w:val="20"/>
        </w:rPr>
        <w:t xml:space="preserve"> </w:t>
      </w:r>
      <w:r w:rsidR="001F1C13" w:rsidRPr="005562EE">
        <w:rPr>
          <w:rFonts w:ascii="Arial" w:eastAsia="Times New Roman" w:hAnsi="Arial" w:cs="Arial"/>
          <w:bCs/>
          <w:sz w:val="20"/>
          <w:szCs w:val="20"/>
        </w:rPr>
        <w:t>Tick any that apply.</w:t>
      </w:r>
    </w:p>
    <w:p w14:paraId="3E76852D" w14:textId="77777777" w:rsidR="00F83310" w:rsidRPr="005562EE" w:rsidRDefault="0079460D" w:rsidP="00CB3244">
      <w:pPr>
        <w:shd w:val="clear" w:color="auto" w:fill="FFFFFF" w:themeFill="background1"/>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Employ</w:t>
      </w:r>
      <w:r w:rsidR="005D7E91" w:rsidRPr="005562EE">
        <w:rPr>
          <w:rFonts w:ascii="Arial" w:eastAsia="Times New Roman" w:hAnsi="Arial" w:cs="Arial"/>
          <w:bCs/>
          <w:sz w:val="20"/>
          <w:szCs w:val="20"/>
          <w:shd w:val="clear" w:color="auto" w:fill="FFFFFF" w:themeFill="background1"/>
        </w:rPr>
        <w:t>ed</w:t>
      </w:r>
      <w:r w:rsidRPr="005562EE">
        <w:rPr>
          <w:rFonts w:ascii="Arial" w:eastAsia="Times New Roman" w:hAnsi="Arial" w:cs="Arial"/>
          <w:sz w:val="20"/>
          <w:szCs w:val="20"/>
          <w:shd w:val="clear" w:color="auto" w:fill="FFFFFF" w:themeFill="background1"/>
        </w:rPr>
        <w:t xml:space="preserve"> by a specialist or advance licence holder or equivalent;</w:t>
      </w:r>
      <w:r w:rsidRPr="005562EE">
        <w:rPr>
          <w:rFonts w:ascii="Arial" w:eastAsia="Times New Roman" w:hAnsi="Arial" w:cs="Arial"/>
          <w:sz w:val="20"/>
          <w:szCs w:val="20"/>
          <w:shd w:val="clear" w:color="auto" w:fill="E6E6E6"/>
        </w:rPr>
        <w:t xml:space="preserve"> </w:t>
      </w:r>
    </w:p>
    <w:p w14:paraId="63DFDD7F" w14:textId="77777777" w:rsidR="00F83310" w:rsidRPr="005562EE" w:rsidRDefault="0079460D" w:rsidP="00CB3244">
      <w:pPr>
        <w:shd w:val="clear" w:color="auto" w:fill="FFFFFF" w:themeFill="background1"/>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w:t>
      </w:r>
      <w:r w:rsidR="00032C80" w:rsidRPr="005562EE">
        <w:rPr>
          <w:rFonts w:ascii="Arial" w:eastAsia="Times New Roman" w:hAnsi="Arial" w:cs="Arial"/>
          <w:bCs/>
          <w:sz w:val="20"/>
          <w:szCs w:val="20"/>
          <w:shd w:val="clear" w:color="auto" w:fill="FFFFFF" w:themeFill="background1"/>
        </w:rPr>
        <w:tab/>
      </w:r>
      <w:r w:rsidR="00DA57C7" w:rsidRPr="005562EE">
        <w:rPr>
          <w:rFonts w:ascii="Arial" w:eastAsia="Times New Roman" w:hAnsi="Arial" w:cs="Arial"/>
          <w:bCs/>
          <w:sz w:val="20"/>
          <w:szCs w:val="20"/>
          <w:shd w:val="clear" w:color="auto" w:fill="FFFFFF" w:themeFill="background1"/>
        </w:rPr>
        <w:t>E</w:t>
      </w:r>
      <w:r w:rsidRPr="005562EE">
        <w:rPr>
          <w:rFonts w:ascii="Arial" w:eastAsia="Times New Roman" w:hAnsi="Arial" w:cs="Arial"/>
          <w:sz w:val="20"/>
          <w:szCs w:val="20"/>
          <w:shd w:val="clear" w:color="auto" w:fill="FFFFFF" w:themeFill="background1"/>
        </w:rPr>
        <w:t>mploy</w:t>
      </w:r>
      <w:r w:rsidR="005D7E91" w:rsidRPr="005562EE">
        <w:rPr>
          <w:rFonts w:ascii="Arial" w:eastAsia="Times New Roman" w:hAnsi="Arial" w:cs="Arial"/>
          <w:bCs/>
          <w:sz w:val="20"/>
          <w:szCs w:val="20"/>
          <w:shd w:val="clear" w:color="auto" w:fill="FFFFFF" w:themeFill="background1"/>
        </w:rPr>
        <w:t>ed</w:t>
      </w:r>
      <w:r w:rsidRPr="005562EE">
        <w:rPr>
          <w:rFonts w:ascii="Arial" w:eastAsia="Times New Roman" w:hAnsi="Arial" w:cs="Arial"/>
          <w:sz w:val="20"/>
          <w:szCs w:val="20"/>
          <w:shd w:val="clear" w:color="auto" w:fill="FFFFFF" w:themeFill="background1"/>
        </w:rPr>
        <w:t xml:space="preserve"> by </w:t>
      </w:r>
      <w:r w:rsidR="00775908" w:rsidRPr="005562EE">
        <w:rPr>
          <w:rFonts w:ascii="Arial" w:eastAsia="Times New Roman" w:hAnsi="Arial" w:cs="Arial"/>
          <w:bCs/>
          <w:sz w:val="20"/>
          <w:szCs w:val="20"/>
          <w:shd w:val="clear" w:color="auto" w:fill="FFFFFF" w:themeFill="background1"/>
        </w:rPr>
        <w:t>the holder</w:t>
      </w:r>
      <w:r w:rsidR="00775908" w:rsidRPr="005562EE">
        <w:rPr>
          <w:rFonts w:ascii="Arial" w:eastAsia="Times New Roman" w:hAnsi="Arial" w:cs="Arial"/>
          <w:bCs/>
          <w:sz w:val="20"/>
          <w:szCs w:val="20"/>
        </w:rPr>
        <w:t xml:space="preserve"> </w:t>
      </w:r>
      <w:r w:rsidR="00775908" w:rsidRPr="005562EE">
        <w:rPr>
          <w:rFonts w:ascii="Arial" w:eastAsia="Times New Roman" w:hAnsi="Arial" w:cs="Arial"/>
          <w:bCs/>
          <w:sz w:val="20"/>
          <w:szCs w:val="20"/>
          <w:shd w:val="clear" w:color="auto" w:fill="FFFFFF" w:themeFill="background1"/>
        </w:rPr>
        <w:t xml:space="preserve">of </w:t>
      </w:r>
      <w:r w:rsidRPr="005562EE">
        <w:rPr>
          <w:rFonts w:ascii="Arial" w:eastAsia="Times New Roman" w:hAnsi="Arial" w:cs="Arial"/>
          <w:sz w:val="20"/>
          <w:szCs w:val="20"/>
          <w:shd w:val="clear" w:color="auto" w:fill="FFFFFF" w:themeFill="background1"/>
        </w:rPr>
        <w:t xml:space="preserve">an </w:t>
      </w:r>
      <w:r w:rsidR="00E52FB5" w:rsidRPr="005562EE">
        <w:rPr>
          <w:rFonts w:ascii="Arial" w:eastAsia="Times New Roman" w:hAnsi="Arial" w:cs="Arial"/>
          <w:bCs/>
          <w:sz w:val="20"/>
          <w:szCs w:val="20"/>
          <w:shd w:val="clear" w:color="auto" w:fill="FFFFFF" w:themeFill="background1"/>
        </w:rPr>
        <w:t>exhibition</w:t>
      </w:r>
      <w:r w:rsidRPr="005562EE">
        <w:rPr>
          <w:rFonts w:ascii="Arial" w:eastAsia="Times New Roman" w:hAnsi="Arial" w:cs="Arial"/>
          <w:sz w:val="20"/>
          <w:szCs w:val="20"/>
          <w:shd w:val="clear" w:color="auto" w:fill="FFFFFF" w:themeFill="background1"/>
        </w:rPr>
        <w:t xml:space="preserve"> or demonstrator permit for dangerous snakes e.g. zoo, demonstrator</w:t>
      </w:r>
      <w:r w:rsidRPr="005562EE">
        <w:rPr>
          <w:rFonts w:ascii="Arial" w:eastAsia="Times New Roman" w:hAnsi="Arial" w:cs="Arial"/>
          <w:sz w:val="20"/>
          <w:szCs w:val="20"/>
          <w:shd w:val="clear" w:color="auto" w:fill="E6E6E6"/>
        </w:rPr>
        <w:t xml:space="preserve"> </w:t>
      </w:r>
      <w:r w:rsidRPr="005562EE">
        <w:rPr>
          <w:rFonts w:ascii="Arial" w:eastAsia="Times New Roman" w:hAnsi="Arial" w:cs="Arial"/>
          <w:sz w:val="20"/>
          <w:szCs w:val="20"/>
          <w:shd w:val="clear" w:color="auto" w:fill="FFFFFF" w:themeFill="background1"/>
        </w:rPr>
        <w:t>or equivalent;</w:t>
      </w:r>
      <w:r w:rsidRPr="005562EE">
        <w:rPr>
          <w:rFonts w:ascii="Arial" w:eastAsia="Times New Roman" w:hAnsi="Arial" w:cs="Arial"/>
          <w:sz w:val="20"/>
          <w:szCs w:val="20"/>
          <w:shd w:val="clear" w:color="auto" w:fill="E6E6E6"/>
        </w:rPr>
        <w:t xml:space="preserve"> </w:t>
      </w:r>
    </w:p>
    <w:p w14:paraId="1E413C49" w14:textId="74C45A89" w:rsidR="0035009D" w:rsidRPr="005562EE" w:rsidRDefault="0079460D" w:rsidP="00CB3244">
      <w:pPr>
        <w:shd w:val="clear" w:color="auto" w:fill="FFFFFF" w:themeFill="background1"/>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w:t>
      </w:r>
      <w:r w:rsidR="00770997">
        <w:rPr>
          <w:rFonts w:ascii="Arial" w:eastAsia="Times New Roman" w:hAnsi="Arial" w:cs="Arial"/>
          <w:sz w:val="20"/>
          <w:szCs w:val="20"/>
          <w:shd w:val="clear" w:color="auto" w:fill="FFFFFF" w:themeFill="background1"/>
        </w:rPr>
        <w:t xml:space="preserve"> </w:t>
      </w:r>
      <w:r w:rsidRPr="005562EE">
        <w:rPr>
          <w:rFonts w:ascii="Arial" w:eastAsia="Times New Roman" w:hAnsi="Arial" w:cs="Arial"/>
          <w:sz w:val="20"/>
          <w:szCs w:val="20"/>
          <w:shd w:val="clear" w:color="auto" w:fill="FFFFFF" w:themeFill="background1"/>
        </w:rPr>
        <w:t>You have held a damage mitigation permit for a minimum of 12 months or have been employed by the holder</w:t>
      </w:r>
      <w:r w:rsidRPr="005562EE">
        <w:rPr>
          <w:rFonts w:ascii="Arial" w:eastAsia="Times New Roman" w:hAnsi="Arial" w:cs="Arial"/>
          <w:sz w:val="20"/>
          <w:szCs w:val="20"/>
          <w:shd w:val="clear" w:color="auto" w:fill="E6E6E6"/>
        </w:rPr>
        <w:t xml:space="preserve"> </w:t>
      </w:r>
      <w:r w:rsidRPr="005562EE">
        <w:rPr>
          <w:rFonts w:ascii="Arial" w:eastAsia="Times New Roman" w:hAnsi="Arial" w:cs="Arial"/>
          <w:sz w:val="20"/>
          <w:szCs w:val="20"/>
          <w:shd w:val="clear" w:color="auto" w:fill="FFFFFF" w:themeFill="background1"/>
        </w:rPr>
        <w:t xml:space="preserve">of a damage mitigation permit for a similar period, </w:t>
      </w:r>
      <w:r w:rsidR="0049204D" w:rsidRPr="005562EE">
        <w:rPr>
          <w:rFonts w:ascii="Arial" w:eastAsia="Times New Roman" w:hAnsi="Arial" w:cs="Arial"/>
          <w:bCs/>
          <w:sz w:val="20"/>
          <w:szCs w:val="20"/>
          <w:shd w:val="clear" w:color="auto" w:fill="FFFFFF" w:themeFill="background1"/>
        </w:rPr>
        <w:t>where</w:t>
      </w:r>
      <w:r w:rsidR="0049204D" w:rsidRPr="005562EE">
        <w:rPr>
          <w:rFonts w:ascii="Arial" w:eastAsia="Times New Roman" w:hAnsi="Arial" w:cs="Arial"/>
          <w:bCs/>
          <w:sz w:val="20"/>
          <w:szCs w:val="20"/>
        </w:rPr>
        <w:t xml:space="preserve"> your </w:t>
      </w:r>
      <w:r w:rsidR="0049204D" w:rsidRPr="005562EE">
        <w:rPr>
          <w:rFonts w:ascii="Arial" w:eastAsia="Times New Roman" w:hAnsi="Arial" w:cs="Arial"/>
          <w:bCs/>
          <w:sz w:val="20"/>
          <w:szCs w:val="20"/>
          <w:shd w:val="clear" w:color="auto" w:fill="FFFFFF" w:themeFill="background1"/>
        </w:rPr>
        <w:t xml:space="preserve">function </w:t>
      </w:r>
      <w:r w:rsidRPr="005562EE">
        <w:rPr>
          <w:rFonts w:ascii="Arial" w:eastAsia="Times New Roman" w:hAnsi="Arial" w:cs="Arial"/>
          <w:sz w:val="20"/>
          <w:szCs w:val="20"/>
          <w:shd w:val="clear" w:color="auto" w:fill="FFFFFF" w:themeFill="background1"/>
        </w:rPr>
        <w:t>included the capture of venomous</w:t>
      </w:r>
      <w:r w:rsidRPr="005562EE">
        <w:rPr>
          <w:rFonts w:ascii="Arial" w:eastAsia="Times New Roman" w:hAnsi="Arial" w:cs="Arial"/>
          <w:sz w:val="20"/>
          <w:szCs w:val="20"/>
          <w:shd w:val="clear" w:color="auto" w:fill="E6E6E6"/>
        </w:rPr>
        <w:t xml:space="preserve"> </w:t>
      </w:r>
      <w:r w:rsidRPr="005562EE">
        <w:rPr>
          <w:rFonts w:ascii="Arial" w:eastAsia="Times New Roman" w:hAnsi="Arial" w:cs="Arial"/>
          <w:sz w:val="20"/>
          <w:szCs w:val="20"/>
          <w:shd w:val="clear" w:color="auto" w:fill="FFFFFF" w:themeFill="background1"/>
        </w:rPr>
        <w:t>snakes;</w:t>
      </w:r>
      <w:r w:rsidRPr="005562EE">
        <w:rPr>
          <w:rFonts w:ascii="Arial" w:eastAsia="Times New Roman" w:hAnsi="Arial" w:cs="Arial"/>
          <w:sz w:val="20"/>
          <w:szCs w:val="20"/>
          <w:shd w:val="clear" w:color="auto" w:fill="E6E6E6"/>
        </w:rPr>
        <w:t xml:space="preserve"> </w:t>
      </w:r>
    </w:p>
    <w:p w14:paraId="47B28C9E" w14:textId="77777777" w:rsidR="00F83310" w:rsidRPr="005562EE" w:rsidRDefault="0079460D" w:rsidP="00CB3244">
      <w:pPr>
        <w:shd w:val="clear" w:color="auto" w:fill="FFFFFF" w:themeFill="background1"/>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fldChar w:fldCharType="begin">
          <w:ffData>
            <w:name w:val="Check12"/>
            <w:enabled/>
            <w:calcOnExit w:val="0"/>
            <w:checkBox>
              <w:sizeAuto/>
              <w:default w:val="0"/>
            </w:checkBox>
          </w:ffData>
        </w:fldChar>
      </w:r>
      <w:r w:rsidRPr="005562EE">
        <w:rPr>
          <w:rFonts w:ascii="Arial" w:eastAsia="Times New Roman" w:hAnsi="Arial" w:cs="Arial"/>
          <w:sz w:val="20"/>
          <w:szCs w:val="20"/>
          <w:shd w:val="clear" w:color="auto" w:fill="FFFFFF" w:themeFill="background1"/>
        </w:rPr>
        <w:instrText xml:space="preserve"> FORMCHECKBOX </w:instrText>
      </w:r>
      <w:r w:rsidRPr="005562EE">
        <w:rPr>
          <w:rFonts w:ascii="Arial" w:eastAsia="Times New Roman" w:hAnsi="Arial" w:cs="Arial"/>
          <w:sz w:val="20"/>
          <w:szCs w:val="20"/>
          <w:shd w:val="clear" w:color="auto" w:fill="FFFFFF" w:themeFill="background1"/>
        </w:rPr>
      </w:r>
      <w:r w:rsidRPr="005562EE">
        <w:rPr>
          <w:rFonts w:ascii="Arial" w:eastAsia="Times New Roman" w:hAnsi="Arial" w:cs="Arial"/>
          <w:sz w:val="20"/>
          <w:szCs w:val="20"/>
          <w:shd w:val="clear" w:color="auto" w:fill="FFFFFF" w:themeFill="background1"/>
        </w:rPr>
        <w:fldChar w:fldCharType="separate"/>
      </w:r>
      <w:r w:rsidRPr="005562EE">
        <w:rPr>
          <w:rFonts w:ascii="Arial" w:eastAsia="Times New Roman" w:hAnsi="Arial" w:cs="Arial"/>
          <w:sz w:val="20"/>
          <w:szCs w:val="20"/>
          <w:shd w:val="clear" w:color="auto" w:fill="FFFFFF" w:themeFill="background1"/>
        </w:rPr>
        <w:fldChar w:fldCharType="end"/>
      </w:r>
      <w:r w:rsidRPr="005562EE">
        <w:rPr>
          <w:rFonts w:ascii="Arial" w:eastAsia="Times New Roman" w:hAnsi="Arial" w:cs="Arial"/>
          <w:sz w:val="20"/>
          <w:szCs w:val="20"/>
          <w:shd w:val="clear" w:color="auto" w:fill="FFFFFF" w:themeFill="background1"/>
        </w:rPr>
        <w:t xml:space="preserve">   Held a farming or harvesting licence for a minimum of 12 months or have been employed by the holder of a farming or harvesting licence (i.e. for snake venom) or equivalent.</w:t>
      </w:r>
    </w:p>
    <w:p w14:paraId="27C969E8" w14:textId="77777777" w:rsidR="00624CF6" w:rsidRPr="005562EE" w:rsidRDefault="0079460D" w:rsidP="00CB3244">
      <w:pPr>
        <w:spacing w:before="120" w:after="120" w:line="280" w:lineRule="exact"/>
        <w:ind w:left="726" w:hanging="369"/>
        <w:jc w:val="both"/>
        <w:rPr>
          <w:rFonts w:ascii="Arial" w:eastAsia="Times New Roman" w:hAnsi="Arial" w:cs="Arial"/>
          <w:bCs/>
          <w:sz w:val="20"/>
          <w:szCs w:val="20"/>
        </w:rPr>
      </w:pPr>
      <w:r w:rsidRPr="005562EE">
        <w:rPr>
          <w:rFonts w:ascii="Arial" w:eastAsia="Times New Roman" w:hAnsi="Arial" w:cs="Arial"/>
          <w:bCs/>
          <w:sz w:val="20"/>
          <w:szCs w:val="20"/>
        </w:rPr>
        <w:t xml:space="preserve"> Provide</w:t>
      </w:r>
      <w:r w:rsidR="00725F04" w:rsidRPr="005562EE">
        <w:rPr>
          <w:rFonts w:ascii="Arial" w:eastAsia="Times New Roman" w:hAnsi="Arial" w:cs="Arial"/>
          <w:bCs/>
          <w:sz w:val="20"/>
          <w:szCs w:val="20"/>
        </w:rPr>
        <w:t xml:space="preserve"> details</w:t>
      </w:r>
      <w:r w:rsidR="0034164B" w:rsidRPr="005562EE">
        <w:rPr>
          <w:rFonts w:ascii="Arial" w:eastAsia="Times New Roman" w:hAnsi="Arial" w:cs="Arial"/>
          <w:bCs/>
          <w:sz w:val="20"/>
          <w:szCs w:val="20"/>
        </w:rPr>
        <w:t>:</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701"/>
        <w:gridCol w:w="2976"/>
        <w:gridCol w:w="1560"/>
        <w:gridCol w:w="1701"/>
        <w:gridCol w:w="1701"/>
      </w:tblGrid>
      <w:tr w:rsidR="0005690F" w14:paraId="2A9FB75B" w14:textId="77777777" w:rsidTr="005766A8">
        <w:trPr>
          <w:trHeight w:val="243"/>
        </w:trPr>
        <w:tc>
          <w:tcPr>
            <w:tcW w:w="1701" w:type="dxa"/>
            <w:tcBorders>
              <w:top w:val="single" w:sz="2" w:space="0" w:color="auto"/>
              <w:left w:val="single" w:sz="2" w:space="0" w:color="auto"/>
              <w:bottom w:val="single" w:sz="2" w:space="0" w:color="auto"/>
              <w:right w:val="single" w:sz="2" w:space="0" w:color="auto"/>
            </w:tcBorders>
          </w:tcPr>
          <w:p w14:paraId="74F0C152" w14:textId="3D377D84" w:rsidR="00725F04"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Licence number</w:t>
            </w:r>
          </w:p>
        </w:tc>
        <w:tc>
          <w:tcPr>
            <w:tcW w:w="2976" w:type="dxa"/>
            <w:tcBorders>
              <w:top w:val="single" w:sz="2" w:space="0" w:color="auto"/>
              <w:left w:val="single" w:sz="2" w:space="0" w:color="auto"/>
              <w:bottom w:val="single" w:sz="2" w:space="0" w:color="auto"/>
              <w:right w:val="single" w:sz="2" w:space="0" w:color="auto"/>
            </w:tcBorders>
          </w:tcPr>
          <w:p w14:paraId="53355109" w14:textId="69BF5036" w:rsidR="00725F04"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Licence holder</w:t>
            </w:r>
            <w:r w:rsidR="008E01BB">
              <w:rPr>
                <w:rFonts w:ascii="Arial" w:eastAsia="Times New Roman" w:hAnsi="Arial" w:cs="Arial"/>
                <w:sz w:val="20"/>
                <w:szCs w:val="20"/>
              </w:rPr>
              <w:t xml:space="preserve"> name</w:t>
            </w:r>
          </w:p>
        </w:tc>
        <w:tc>
          <w:tcPr>
            <w:tcW w:w="1560" w:type="dxa"/>
            <w:tcBorders>
              <w:top w:val="single" w:sz="2" w:space="0" w:color="auto"/>
              <w:left w:val="single" w:sz="2" w:space="0" w:color="auto"/>
              <w:bottom w:val="single" w:sz="2" w:space="0" w:color="auto"/>
              <w:right w:val="single" w:sz="2" w:space="0" w:color="auto"/>
            </w:tcBorders>
          </w:tcPr>
          <w:p w14:paraId="3F72B5FD" w14:textId="1456285A" w:rsidR="00725F04"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Expiry date</w:t>
            </w:r>
          </w:p>
        </w:tc>
        <w:tc>
          <w:tcPr>
            <w:tcW w:w="1701" w:type="dxa"/>
            <w:tcBorders>
              <w:top w:val="single" w:sz="2" w:space="0" w:color="auto"/>
              <w:left w:val="single" w:sz="2" w:space="0" w:color="auto"/>
              <w:bottom w:val="single" w:sz="2" w:space="0" w:color="auto"/>
              <w:right w:val="single" w:sz="2" w:space="0" w:color="auto"/>
            </w:tcBorders>
          </w:tcPr>
          <w:p w14:paraId="2EBC7E15" w14:textId="42F27580" w:rsidR="00725F04"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Copy of licence attached</w:t>
            </w:r>
          </w:p>
        </w:tc>
        <w:tc>
          <w:tcPr>
            <w:tcW w:w="1701" w:type="dxa"/>
            <w:tcBorders>
              <w:top w:val="single" w:sz="2" w:space="0" w:color="auto"/>
              <w:left w:val="single" w:sz="2" w:space="0" w:color="auto"/>
              <w:bottom w:val="single" w:sz="2" w:space="0" w:color="auto"/>
              <w:right w:val="single" w:sz="2" w:space="0" w:color="auto"/>
            </w:tcBorders>
          </w:tcPr>
          <w:p w14:paraId="103DB6EF" w14:textId="120AA786" w:rsidR="00725F04"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Copy of return of operations attached (if applicable)</w:t>
            </w:r>
          </w:p>
        </w:tc>
      </w:tr>
      <w:tr w:rsidR="0005690F" w14:paraId="51105D2B" w14:textId="77777777" w:rsidTr="005766A8">
        <w:trPr>
          <w:trHeight w:val="293"/>
        </w:trPr>
        <w:tc>
          <w:tcPr>
            <w:tcW w:w="1701" w:type="dxa"/>
            <w:tcBorders>
              <w:top w:val="single" w:sz="2" w:space="0" w:color="auto"/>
              <w:left w:val="single" w:sz="2" w:space="0" w:color="auto"/>
              <w:bottom w:val="single" w:sz="2" w:space="0" w:color="auto"/>
              <w:right w:val="single" w:sz="2" w:space="0" w:color="auto"/>
            </w:tcBorders>
          </w:tcPr>
          <w:p w14:paraId="4C49F14E" w14:textId="77777777" w:rsidR="00725F04" w:rsidRPr="005766A8" w:rsidRDefault="0079460D" w:rsidP="005766A8">
            <w:pPr>
              <w:spacing w:before="40" w:after="40" w:line="280" w:lineRule="exact"/>
              <w:rPr>
                <w:rFonts w:ascii="Arial" w:hAnsi="Arial" w:cs="Arial"/>
                <w:sz w:val="20"/>
                <w:szCs w:val="20"/>
              </w:rPr>
            </w:pPr>
            <w:r w:rsidRPr="005766A8">
              <w:rPr>
                <w:rFonts w:ascii="Arial" w:eastAsia="Times New Roman" w:hAnsi="Arial" w:cs="Arial"/>
                <w:caps/>
                <w:color w:val="2B579A"/>
                <w:sz w:val="20"/>
                <w:szCs w:val="20"/>
                <w:shd w:val="clear" w:color="auto" w:fill="E6E6E6"/>
              </w:rPr>
              <w:fldChar w:fldCharType="begin">
                <w:ffData>
                  <w:name w:val=""/>
                  <w:enabled/>
                  <w:calcOnExit w:val="0"/>
                  <w:textInput/>
                </w:ffData>
              </w:fldChar>
            </w:r>
            <w:r w:rsidRPr="004D0531">
              <w:rPr>
                <w:rFonts w:ascii="Arial" w:eastAsia="Times New Roman" w:hAnsi="Arial" w:cs="Arial"/>
                <w:caps/>
                <w:sz w:val="20"/>
                <w:szCs w:val="20"/>
              </w:rPr>
              <w:instrText xml:space="preserve"> FORMTEXT </w:instrText>
            </w:r>
            <w:r w:rsidRPr="005766A8">
              <w:rPr>
                <w:rFonts w:ascii="Arial" w:eastAsia="Times New Roman" w:hAnsi="Arial" w:cs="Arial"/>
                <w:caps/>
                <w:color w:val="2B579A"/>
                <w:sz w:val="20"/>
                <w:szCs w:val="20"/>
                <w:shd w:val="clear" w:color="auto" w:fill="E6E6E6"/>
              </w:rPr>
            </w:r>
            <w:r w:rsidRPr="005766A8">
              <w:rPr>
                <w:rFonts w:ascii="Arial" w:eastAsia="Times New Roman" w:hAnsi="Arial" w:cs="Arial"/>
                <w:caps/>
                <w:color w:val="2B579A"/>
                <w:sz w:val="20"/>
                <w:szCs w:val="20"/>
                <w:shd w:val="clear" w:color="auto" w:fill="E6E6E6"/>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2976" w:type="dxa"/>
            <w:tcBorders>
              <w:top w:val="single" w:sz="2" w:space="0" w:color="auto"/>
              <w:left w:val="single" w:sz="2" w:space="0" w:color="auto"/>
              <w:bottom w:val="single" w:sz="2" w:space="0" w:color="auto"/>
              <w:right w:val="single" w:sz="2" w:space="0" w:color="auto"/>
            </w:tcBorders>
          </w:tcPr>
          <w:p w14:paraId="4BBB0F9B" w14:textId="77777777" w:rsidR="00725F04"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
                  <w:enabled/>
                  <w:calcOnExit w:val="0"/>
                  <w:textInput/>
                </w:ffData>
              </w:fldChar>
            </w:r>
            <w:r w:rsidRPr="004D0531">
              <w:rPr>
                <w:rFonts w:ascii="Arial" w:eastAsia="Times New Roman" w:hAnsi="Arial" w:cs="Arial"/>
                <w:sz w:val="20"/>
                <w:szCs w:val="20"/>
              </w:rPr>
              <w:instrText xml:space="preserve"> FORMTEXT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color w:val="2B579A"/>
                <w:sz w:val="20"/>
                <w:szCs w:val="20"/>
                <w:shd w:val="clear" w:color="auto" w:fill="E6E6E6"/>
              </w:rPr>
              <w:fldChar w:fldCharType="end"/>
            </w:r>
          </w:p>
        </w:tc>
        <w:tc>
          <w:tcPr>
            <w:tcW w:w="1560" w:type="dxa"/>
            <w:tcBorders>
              <w:top w:val="single" w:sz="2" w:space="0" w:color="auto"/>
              <w:left w:val="single" w:sz="2" w:space="0" w:color="auto"/>
              <w:bottom w:val="single" w:sz="2" w:space="0" w:color="auto"/>
              <w:right w:val="single" w:sz="2" w:space="0" w:color="auto"/>
            </w:tcBorders>
          </w:tcPr>
          <w:p w14:paraId="62529814" w14:textId="77777777" w:rsidR="00725F04"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
                  <w:enabled/>
                  <w:calcOnExit w:val="0"/>
                  <w:textInput/>
                </w:ffData>
              </w:fldChar>
            </w:r>
            <w:r w:rsidRPr="004D0531">
              <w:rPr>
                <w:rFonts w:ascii="Arial" w:eastAsia="Times New Roman" w:hAnsi="Arial" w:cs="Arial"/>
                <w:sz w:val="20"/>
                <w:szCs w:val="20"/>
              </w:rPr>
              <w:instrText xml:space="preserve"> FORMTEXT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color w:val="2B579A"/>
                <w:sz w:val="20"/>
                <w:szCs w:val="20"/>
                <w:shd w:val="clear" w:color="auto" w:fill="E6E6E6"/>
              </w:rPr>
              <w:fldChar w:fldCharType="end"/>
            </w:r>
          </w:p>
        </w:tc>
        <w:tc>
          <w:tcPr>
            <w:tcW w:w="1701" w:type="dxa"/>
            <w:tcBorders>
              <w:top w:val="single" w:sz="2" w:space="0" w:color="auto"/>
              <w:left w:val="single" w:sz="2" w:space="0" w:color="auto"/>
              <w:bottom w:val="single" w:sz="2" w:space="0" w:color="auto"/>
              <w:right w:val="single" w:sz="2" w:space="0" w:color="auto"/>
            </w:tcBorders>
          </w:tcPr>
          <w:p w14:paraId="15A13140" w14:textId="77777777" w:rsidR="00725F04"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4D0531">
              <w:rPr>
                <w:rFonts w:ascii="Arial" w:eastAsia="Times New Roman" w:hAnsi="Arial" w:cs="Arial"/>
                <w:bCs/>
                <w:sz w:val="20"/>
                <w:szCs w:val="20"/>
              </w:rPr>
              <w:instrText xml:space="preserve"> FORMCHECKBOX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color w:val="2B579A"/>
                <w:sz w:val="20"/>
                <w:szCs w:val="20"/>
                <w:shd w:val="clear" w:color="auto" w:fill="E6E6E6"/>
              </w:rPr>
              <w:fldChar w:fldCharType="end"/>
            </w:r>
            <w:r w:rsidRPr="004D0531">
              <w:rPr>
                <w:rFonts w:ascii="Arial" w:eastAsia="Times New Roman" w:hAnsi="Arial" w:cs="Arial"/>
                <w:bCs/>
                <w:sz w:val="20"/>
                <w:szCs w:val="20"/>
              </w:rPr>
              <w:t xml:space="preserve">   Yes</w:t>
            </w:r>
          </w:p>
        </w:tc>
        <w:tc>
          <w:tcPr>
            <w:tcW w:w="1701" w:type="dxa"/>
            <w:tcBorders>
              <w:top w:val="single" w:sz="2" w:space="0" w:color="auto"/>
              <w:left w:val="single" w:sz="2" w:space="0" w:color="auto"/>
              <w:bottom w:val="single" w:sz="2" w:space="0" w:color="auto"/>
              <w:right w:val="single" w:sz="2" w:space="0" w:color="auto"/>
            </w:tcBorders>
          </w:tcPr>
          <w:p w14:paraId="63EB32FF" w14:textId="77777777" w:rsidR="00725F04" w:rsidRPr="004D0531" w:rsidRDefault="0079460D" w:rsidP="005766A8">
            <w:pPr>
              <w:spacing w:before="40" w:after="40" w:line="280" w:lineRule="exact"/>
              <w:rPr>
                <w:rFonts w:ascii="Arial" w:eastAsia="Times New Roman" w:hAnsi="Arial" w:cs="Arial"/>
                <w:bCs/>
                <w:sz w:val="20"/>
                <w:szCs w:val="20"/>
              </w:rPr>
            </w:pPr>
            <w:r w:rsidRPr="004D0531">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4D0531">
              <w:rPr>
                <w:rFonts w:ascii="Arial" w:eastAsia="Times New Roman" w:hAnsi="Arial" w:cs="Arial"/>
                <w:bCs/>
                <w:sz w:val="20"/>
                <w:szCs w:val="20"/>
              </w:rPr>
              <w:instrText xml:space="preserve"> FORMCHECKBOX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color w:val="2B579A"/>
                <w:sz w:val="20"/>
                <w:szCs w:val="20"/>
                <w:shd w:val="clear" w:color="auto" w:fill="E6E6E6"/>
              </w:rPr>
              <w:fldChar w:fldCharType="end"/>
            </w:r>
            <w:r w:rsidRPr="004D0531">
              <w:rPr>
                <w:rFonts w:ascii="Arial" w:eastAsia="Times New Roman" w:hAnsi="Arial" w:cs="Arial"/>
                <w:bCs/>
                <w:sz w:val="20"/>
                <w:szCs w:val="20"/>
              </w:rPr>
              <w:t xml:space="preserve">   Yes</w:t>
            </w:r>
          </w:p>
        </w:tc>
      </w:tr>
    </w:tbl>
    <w:p w14:paraId="7BD3101C" w14:textId="77777777" w:rsidR="00F10836" w:rsidRPr="005562EE" w:rsidRDefault="0079460D" w:rsidP="00CB3244">
      <w:pPr>
        <w:pStyle w:val="ListParagraph"/>
        <w:spacing w:before="240" w:after="120" w:line="280" w:lineRule="exact"/>
        <w:ind w:left="397" w:hanging="397"/>
        <w:contextualSpacing w:val="0"/>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w:t>
      </w:r>
      <w:r w:rsidR="00967FD8">
        <w:rPr>
          <w:rFonts w:ascii="Arial" w:eastAsia="Times New Roman" w:hAnsi="Arial" w:cs="Arial"/>
          <w:bCs/>
          <w:sz w:val="20"/>
          <w:szCs w:val="20"/>
        </w:rPr>
        <w:t xml:space="preserve"> </w:t>
      </w:r>
      <w:r w:rsidRPr="005562EE">
        <w:rPr>
          <w:rFonts w:ascii="Arial" w:eastAsia="Times New Roman" w:hAnsi="Arial" w:cs="Arial"/>
          <w:iCs/>
          <w:sz w:val="20"/>
          <w:szCs w:val="24"/>
        </w:rPr>
        <w:t xml:space="preserve">A </w:t>
      </w:r>
      <w:r w:rsidR="0034164B" w:rsidRPr="005562EE">
        <w:rPr>
          <w:rFonts w:ascii="Arial" w:eastAsia="Times New Roman" w:hAnsi="Arial" w:cs="Arial"/>
          <w:iCs/>
          <w:sz w:val="20"/>
          <w:szCs w:val="24"/>
        </w:rPr>
        <w:t xml:space="preserve">written </w:t>
      </w:r>
      <w:r w:rsidRPr="005562EE">
        <w:rPr>
          <w:rFonts w:ascii="Arial" w:eastAsia="Times New Roman" w:hAnsi="Arial" w:cs="Arial"/>
          <w:iCs/>
          <w:sz w:val="20"/>
          <w:szCs w:val="24"/>
        </w:rPr>
        <w:t>reference(s) from a former or current employer or another person who keeps reptiles</w:t>
      </w:r>
      <w:r w:rsidR="0052622A" w:rsidRPr="005562EE">
        <w:rPr>
          <w:rFonts w:ascii="Arial" w:eastAsia="Times New Roman" w:hAnsi="Arial" w:cs="Arial"/>
          <w:iCs/>
          <w:sz w:val="20"/>
          <w:szCs w:val="24"/>
        </w:rPr>
        <w:t xml:space="preserve"> </w:t>
      </w:r>
      <w:r w:rsidRPr="005562EE">
        <w:rPr>
          <w:rFonts w:ascii="Arial" w:eastAsia="Times New Roman" w:hAnsi="Arial" w:cs="Arial"/>
          <w:iCs/>
          <w:sz w:val="20"/>
          <w:szCs w:val="24"/>
        </w:rPr>
        <w:t xml:space="preserve">under a licence, under whose supervision you handled and maintained a captive population of reptiles and amphibians, including venomous snakes, over an extended period of time, </w:t>
      </w:r>
      <w:r w:rsidRPr="005562EE">
        <w:rPr>
          <w:rFonts w:ascii="Arial" w:eastAsia="Times New Roman" w:hAnsi="Arial" w:cs="Arial"/>
          <w:bCs/>
          <w:sz w:val="20"/>
          <w:szCs w:val="20"/>
        </w:rPr>
        <w:t>as well as providing proof of their own skills and experience.</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3756"/>
        <w:gridCol w:w="3473"/>
        <w:gridCol w:w="2410"/>
      </w:tblGrid>
      <w:tr w:rsidR="0005690F" w14:paraId="7E359193" w14:textId="77777777" w:rsidTr="005766A8">
        <w:trPr>
          <w:trHeight w:val="243"/>
        </w:trPr>
        <w:tc>
          <w:tcPr>
            <w:tcW w:w="3756" w:type="dxa"/>
            <w:tcBorders>
              <w:top w:val="single" w:sz="2" w:space="0" w:color="auto"/>
              <w:left w:val="single" w:sz="2" w:space="0" w:color="auto"/>
              <w:bottom w:val="single" w:sz="2" w:space="0" w:color="auto"/>
              <w:right w:val="single" w:sz="2" w:space="0" w:color="auto"/>
            </w:tcBorders>
          </w:tcPr>
          <w:p w14:paraId="6B1E0C0A" w14:textId="3A63D96F" w:rsidR="00624CF6"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Name of reference</w:t>
            </w:r>
          </w:p>
        </w:tc>
        <w:tc>
          <w:tcPr>
            <w:tcW w:w="3473" w:type="dxa"/>
            <w:tcBorders>
              <w:top w:val="single" w:sz="2" w:space="0" w:color="auto"/>
              <w:left w:val="single" w:sz="2" w:space="0" w:color="auto"/>
              <w:bottom w:val="single" w:sz="2" w:space="0" w:color="auto"/>
              <w:right w:val="single" w:sz="2" w:space="0" w:color="auto"/>
            </w:tcBorders>
          </w:tcPr>
          <w:p w14:paraId="7AC0BDDC" w14:textId="4C75224D" w:rsidR="00624CF6" w:rsidRPr="004D0531" w:rsidRDefault="004D0531" w:rsidP="005766A8">
            <w:pPr>
              <w:spacing w:before="40" w:after="40" w:line="280" w:lineRule="exact"/>
              <w:rPr>
                <w:rFonts w:ascii="Arial" w:eastAsia="Times New Roman" w:hAnsi="Arial" w:cs="Arial"/>
                <w:sz w:val="20"/>
                <w:szCs w:val="20"/>
              </w:rPr>
            </w:pPr>
            <w:r w:rsidRPr="004D0531">
              <w:rPr>
                <w:rFonts w:ascii="Arial" w:eastAsia="Times New Roman" w:hAnsi="Arial" w:cs="Arial"/>
                <w:sz w:val="20"/>
                <w:szCs w:val="20"/>
              </w:rPr>
              <w:t>Contact details of reference</w:t>
            </w:r>
          </w:p>
        </w:tc>
        <w:tc>
          <w:tcPr>
            <w:tcW w:w="2410" w:type="dxa"/>
            <w:tcBorders>
              <w:top w:val="single" w:sz="2" w:space="0" w:color="auto"/>
              <w:left w:val="single" w:sz="2" w:space="0" w:color="auto"/>
              <w:bottom w:val="single" w:sz="2" w:space="0" w:color="auto"/>
              <w:right w:val="single" w:sz="2" w:space="0" w:color="auto"/>
            </w:tcBorders>
          </w:tcPr>
          <w:p w14:paraId="4F40A638" w14:textId="6FC91D62" w:rsidR="00624CF6" w:rsidRPr="005766A8" w:rsidRDefault="004D0531" w:rsidP="005766A8">
            <w:pPr>
              <w:spacing w:before="40" w:after="40" w:line="280" w:lineRule="exact"/>
              <w:rPr>
                <w:rFonts w:ascii="Arial" w:eastAsia="Times New Roman" w:hAnsi="Arial" w:cs="Arial"/>
                <w:caps/>
                <w:sz w:val="20"/>
                <w:szCs w:val="20"/>
              </w:rPr>
            </w:pPr>
            <w:r w:rsidRPr="004D0531">
              <w:rPr>
                <w:rFonts w:ascii="Arial" w:eastAsia="Times New Roman" w:hAnsi="Arial" w:cs="Arial"/>
                <w:sz w:val="20"/>
                <w:szCs w:val="20"/>
              </w:rPr>
              <w:t>Referee report attached</w:t>
            </w:r>
          </w:p>
        </w:tc>
      </w:tr>
      <w:tr w:rsidR="0005690F" w14:paraId="749C1091" w14:textId="77777777" w:rsidTr="005766A8">
        <w:trPr>
          <w:trHeight w:val="293"/>
        </w:trPr>
        <w:tc>
          <w:tcPr>
            <w:tcW w:w="3756" w:type="dxa"/>
            <w:tcBorders>
              <w:top w:val="single" w:sz="2" w:space="0" w:color="auto"/>
              <w:left w:val="single" w:sz="2" w:space="0" w:color="auto"/>
              <w:bottom w:val="single" w:sz="2" w:space="0" w:color="auto"/>
              <w:right w:val="single" w:sz="2" w:space="0" w:color="auto"/>
            </w:tcBorders>
          </w:tcPr>
          <w:p w14:paraId="681EAF6F" w14:textId="2FC0C784" w:rsidR="00694CDB" w:rsidRPr="005766A8" w:rsidRDefault="0079460D" w:rsidP="005766A8">
            <w:pPr>
              <w:spacing w:before="40" w:after="40" w:line="280" w:lineRule="exact"/>
              <w:rPr>
                <w:rFonts w:ascii="Arial" w:hAnsi="Arial" w:cs="Arial"/>
                <w:sz w:val="20"/>
                <w:szCs w:val="20"/>
              </w:rPr>
            </w:pPr>
            <w:r w:rsidRPr="005766A8">
              <w:rPr>
                <w:rFonts w:ascii="Arial" w:hAnsi="Arial" w:cs="Arial"/>
                <w:sz w:val="20"/>
                <w:szCs w:val="20"/>
              </w:rPr>
              <w:fldChar w:fldCharType="begin">
                <w:ffData>
                  <w:name w:val=""/>
                  <w:enabled/>
                  <w:calcOnExit w:val="0"/>
                  <w:textInput/>
                </w:ffData>
              </w:fldChar>
            </w:r>
            <w:r w:rsidRPr="005766A8">
              <w:rPr>
                <w:rFonts w:ascii="Arial" w:hAnsi="Arial" w:cs="Arial"/>
                <w:sz w:val="20"/>
                <w:szCs w:val="20"/>
              </w:rPr>
              <w:instrText xml:space="preserve"> FORMTEXT </w:instrText>
            </w:r>
            <w:r w:rsidRPr="005766A8">
              <w:rPr>
                <w:rFonts w:ascii="Arial" w:hAnsi="Arial" w:cs="Arial"/>
                <w:sz w:val="20"/>
                <w:szCs w:val="20"/>
              </w:rPr>
            </w:r>
            <w:r w:rsidRPr="005766A8">
              <w:rPr>
                <w:rFonts w:ascii="Arial" w:hAnsi="Arial" w:cs="Arial"/>
                <w:sz w:val="20"/>
                <w:szCs w:val="20"/>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3473" w:type="dxa"/>
            <w:tcBorders>
              <w:top w:val="single" w:sz="2" w:space="0" w:color="auto"/>
              <w:left w:val="single" w:sz="2" w:space="0" w:color="auto"/>
              <w:bottom w:val="single" w:sz="2" w:space="0" w:color="auto"/>
              <w:right w:val="single" w:sz="2" w:space="0" w:color="auto"/>
            </w:tcBorders>
          </w:tcPr>
          <w:p w14:paraId="7C3D190D" w14:textId="77777777" w:rsidR="00624CF6"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4"/>
                <w:shd w:val="clear" w:color="auto" w:fill="E6E6E6"/>
              </w:rPr>
              <w:fldChar w:fldCharType="begin">
                <w:ffData>
                  <w:name w:val=""/>
                  <w:enabled/>
                  <w:calcOnExit w:val="0"/>
                  <w:textInput/>
                </w:ffData>
              </w:fldChar>
            </w:r>
            <w:r w:rsidRPr="005562EE">
              <w:rPr>
                <w:rFonts w:ascii="Arial" w:eastAsia="Times New Roman" w:hAnsi="Arial" w:cs="Arial"/>
                <w:sz w:val="20"/>
                <w:szCs w:val="24"/>
              </w:rPr>
              <w:instrText xml:space="preserve"> FORMTEXT </w:instrText>
            </w:r>
            <w:r w:rsidRPr="005562EE">
              <w:rPr>
                <w:rFonts w:ascii="Arial" w:eastAsia="Times New Roman" w:hAnsi="Arial" w:cs="Arial"/>
                <w:color w:val="2B579A"/>
                <w:sz w:val="20"/>
                <w:szCs w:val="24"/>
                <w:shd w:val="clear" w:color="auto" w:fill="E6E6E6"/>
              </w:rPr>
            </w:r>
            <w:r w:rsidRPr="005562EE">
              <w:rPr>
                <w:rFonts w:ascii="Arial" w:eastAsia="Times New Roman" w:hAnsi="Arial" w:cs="Arial"/>
                <w:color w:val="2B579A"/>
                <w:sz w:val="20"/>
                <w:szCs w:val="24"/>
                <w:shd w:val="clear" w:color="auto" w:fill="E6E6E6"/>
              </w:rPr>
              <w:fldChar w:fldCharType="separate"/>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noProof/>
                <w:sz w:val="20"/>
                <w:szCs w:val="24"/>
              </w:rPr>
              <w:t> </w:t>
            </w:r>
            <w:r w:rsidRPr="005562EE">
              <w:rPr>
                <w:rFonts w:ascii="Arial" w:eastAsia="Times New Roman" w:hAnsi="Arial" w:cs="Arial"/>
                <w:color w:val="2B579A"/>
                <w:sz w:val="20"/>
                <w:szCs w:val="24"/>
                <w:shd w:val="clear" w:color="auto" w:fill="E6E6E6"/>
              </w:rPr>
              <w:fldChar w:fldCharType="end"/>
            </w:r>
          </w:p>
        </w:tc>
        <w:tc>
          <w:tcPr>
            <w:tcW w:w="2410" w:type="dxa"/>
            <w:tcBorders>
              <w:top w:val="single" w:sz="2" w:space="0" w:color="auto"/>
              <w:left w:val="single" w:sz="2" w:space="0" w:color="auto"/>
              <w:bottom w:val="single" w:sz="2" w:space="0" w:color="auto"/>
              <w:right w:val="single" w:sz="2" w:space="0" w:color="auto"/>
            </w:tcBorders>
          </w:tcPr>
          <w:p w14:paraId="4EF6FEDC" w14:textId="77777777" w:rsidR="00624CF6" w:rsidRPr="005562EE" w:rsidRDefault="0079460D" w:rsidP="005766A8">
            <w:pPr>
              <w:spacing w:before="40" w:after="40" w:line="280" w:lineRule="exact"/>
              <w:rPr>
                <w:rFonts w:ascii="Arial" w:eastAsia="Times New Roman" w:hAnsi="Arial" w:cs="Arial"/>
                <w:sz w:val="20"/>
                <w:szCs w:val="24"/>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Yes</w:t>
            </w:r>
          </w:p>
        </w:tc>
      </w:tr>
    </w:tbl>
    <w:p w14:paraId="7D1AB1EA" w14:textId="77777777" w:rsidR="00F10836" w:rsidRPr="005562EE" w:rsidRDefault="0079460D" w:rsidP="00CB3244">
      <w:pPr>
        <w:spacing w:before="120" w:after="120" w:line="280" w:lineRule="exact"/>
        <w:jc w:val="both"/>
        <w:rPr>
          <w:rFonts w:ascii="Arial" w:eastAsia="Times New Roman" w:hAnsi="Arial" w:cs="Arial"/>
          <w:b/>
          <w:sz w:val="20"/>
          <w:szCs w:val="20"/>
        </w:rPr>
      </w:pPr>
      <w:r w:rsidRPr="005562EE">
        <w:rPr>
          <w:rFonts w:ascii="Arial" w:eastAsia="Times New Roman" w:hAnsi="Arial" w:cs="Arial"/>
          <w:b/>
          <w:sz w:val="20"/>
          <w:szCs w:val="20"/>
        </w:rPr>
        <w:t>OR</w:t>
      </w:r>
    </w:p>
    <w:p w14:paraId="04286A34" w14:textId="77777777" w:rsidR="00F83310" w:rsidRPr="005562EE" w:rsidRDefault="0079460D" w:rsidP="00CB3244">
      <w:pPr>
        <w:pStyle w:val="ListParagraph"/>
        <w:numPr>
          <w:ilvl w:val="0"/>
          <w:numId w:val="17"/>
        </w:numPr>
        <w:spacing w:before="120" w:after="120" w:line="280" w:lineRule="exact"/>
        <w:ind w:left="397" w:hanging="397"/>
        <w:jc w:val="both"/>
        <w:rPr>
          <w:rFonts w:ascii="Arial" w:eastAsia="Times New Roman" w:hAnsi="Arial" w:cs="Arial"/>
          <w:bCs/>
          <w:sz w:val="20"/>
          <w:szCs w:val="20"/>
        </w:rPr>
      </w:pPr>
      <w:r w:rsidRPr="005562EE">
        <w:rPr>
          <w:rFonts w:ascii="Arial" w:eastAsia="Times New Roman" w:hAnsi="Arial" w:cs="Arial"/>
          <w:bCs/>
          <w:sz w:val="20"/>
          <w:szCs w:val="20"/>
        </w:rPr>
        <w:t>R</w:t>
      </w:r>
      <w:r w:rsidR="00624CF6" w:rsidRPr="005562EE">
        <w:rPr>
          <w:rFonts w:ascii="Arial" w:eastAsia="Times New Roman" w:hAnsi="Arial" w:cs="Arial"/>
          <w:bCs/>
          <w:sz w:val="20"/>
          <w:szCs w:val="20"/>
        </w:rPr>
        <w:t>eferences from two (2) herpetologists who are recognised as being of high standing in the scientific research community attesting to the applicant’s ability to identify, handle and maintain a population of captive reptiles and amphibians, including venomous snakes, as well as providing proof of their own skills and experience</w:t>
      </w:r>
      <w:r w:rsidR="0034164B" w:rsidRPr="005562EE">
        <w:rPr>
          <w:rFonts w:ascii="Arial" w:eastAsia="Times New Roman" w:hAnsi="Arial" w:cs="Arial"/>
          <w:bCs/>
          <w:sz w:val="20"/>
          <w:szCs w:val="20"/>
        </w:rPr>
        <w:t>.</w:t>
      </w:r>
    </w:p>
    <w:p w14:paraId="1D7EFAAD" w14:textId="77777777" w:rsidR="0034164B" w:rsidRPr="005562EE" w:rsidRDefault="0079460D" w:rsidP="00CB3244">
      <w:pPr>
        <w:pStyle w:val="ListParagraph"/>
        <w:spacing w:before="240" w:after="120" w:line="280" w:lineRule="exact"/>
        <w:ind w:left="397"/>
        <w:contextualSpacing w:val="0"/>
        <w:jc w:val="both"/>
        <w:rPr>
          <w:rFonts w:ascii="Arial" w:eastAsia="Times New Roman" w:hAnsi="Arial" w:cs="Arial"/>
          <w:bCs/>
          <w:sz w:val="20"/>
          <w:szCs w:val="20"/>
        </w:rPr>
      </w:pPr>
      <w:r w:rsidRPr="005562EE">
        <w:rPr>
          <w:rFonts w:ascii="Arial" w:eastAsia="Times New Roman" w:hAnsi="Arial" w:cs="Arial"/>
          <w:bCs/>
          <w:sz w:val="20"/>
          <w:szCs w:val="20"/>
        </w:rPr>
        <w:t>Provide details:</w:t>
      </w:r>
    </w:p>
    <w:tbl>
      <w:tblPr>
        <w:tblW w:w="9639" w:type="dxa"/>
        <w:tblInd w:w="42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3827"/>
        <w:gridCol w:w="3402"/>
        <w:gridCol w:w="2410"/>
      </w:tblGrid>
      <w:tr w:rsidR="0005690F" w14:paraId="61297D65" w14:textId="77777777" w:rsidTr="005766A8">
        <w:trPr>
          <w:trHeight w:val="243"/>
        </w:trPr>
        <w:tc>
          <w:tcPr>
            <w:tcW w:w="3827" w:type="dxa"/>
            <w:tcBorders>
              <w:top w:val="single" w:sz="2" w:space="0" w:color="auto"/>
              <w:left w:val="single" w:sz="2" w:space="0" w:color="auto"/>
              <w:bottom w:val="single" w:sz="2" w:space="0" w:color="auto"/>
              <w:right w:val="single" w:sz="2" w:space="0" w:color="auto"/>
            </w:tcBorders>
          </w:tcPr>
          <w:p w14:paraId="2B6371A7" w14:textId="7EE9CA15" w:rsidR="0034164B" w:rsidRPr="005766A8" w:rsidRDefault="004D0531"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Name of first reference</w:t>
            </w:r>
          </w:p>
        </w:tc>
        <w:tc>
          <w:tcPr>
            <w:tcW w:w="3402" w:type="dxa"/>
            <w:tcBorders>
              <w:top w:val="single" w:sz="2" w:space="0" w:color="auto"/>
              <w:left w:val="single" w:sz="2" w:space="0" w:color="auto"/>
              <w:bottom w:val="single" w:sz="2" w:space="0" w:color="auto"/>
              <w:right w:val="single" w:sz="2" w:space="0" w:color="auto"/>
            </w:tcBorders>
          </w:tcPr>
          <w:p w14:paraId="210BCCFE" w14:textId="489C0655" w:rsidR="0034164B" w:rsidRPr="004D0531" w:rsidRDefault="004D0531" w:rsidP="005766A8">
            <w:pPr>
              <w:spacing w:before="40" w:after="40" w:line="280" w:lineRule="exact"/>
              <w:rPr>
                <w:rFonts w:ascii="Arial" w:eastAsia="Times New Roman" w:hAnsi="Arial" w:cs="Arial"/>
                <w:sz w:val="20"/>
                <w:szCs w:val="20"/>
              </w:rPr>
            </w:pPr>
            <w:r w:rsidRPr="005766A8">
              <w:rPr>
                <w:rFonts w:ascii="Arial" w:eastAsia="Times New Roman" w:hAnsi="Arial" w:cs="Arial"/>
                <w:sz w:val="20"/>
                <w:szCs w:val="20"/>
              </w:rPr>
              <w:t>Contact details of first reference</w:t>
            </w:r>
          </w:p>
        </w:tc>
        <w:tc>
          <w:tcPr>
            <w:tcW w:w="2410" w:type="dxa"/>
            <w:tcBorders>
              <w:top w:val="single" w:sz="2" w:space="0" w:color="auto"/>
              <w:left w:val="single" w:sz="2" w:space="0" w:color="auto"/>
              <w:bottom w:val="single" w:sz="2" w:space="0" w:color="auto"/>
              <w:right w:val="single" w:sz="2" w:space="0" w:color="auto"/>
            </w:tcBorders>
          </w:tcPr>
          <w:p w14:paraId="5CC3DE06" w14:textId="6ED71F4B" w:rsidR="0034164B" w:rsidRPr="005766A8" w:rsidRDefault="004D0531"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Referee report attached</w:t>
            </w:r>
          </w:p>
        </w:tc>
      </w:tr>
      <w:tr w:rsidR="0005690F" w14:paraId="6A5316E7" w14:textId="77777777" w:rsidTr="005766A8">
        <w:trPr>
          <w:trHeight w:val="293"/>
        </w:trPr>
        <w:tc>
          <w:tcPr>
            <w:tcW w:w="3827" w:type="dxa"/>
            <w:tcBorders>
              <w:top w:val="single" w:sz="2" w:space="0" w:color="auto"/>
              <w:left w:val="single" w:sz="2" w:space="0" w:color="auto"/>
              <w:bottom w:val="single" w:sz="2" w:space="0" w:color="auto"/>
              <w:right w:val="single" w:sz="2" w:space="0" w:color="auto"/>
            </w:tcBorders>
          </w:tcPr>
          <w:p w14:paraId="0FBC7724" w14:textId="6B752292" w:rsidR="0034164B" w:rsidRPr="005766A8" w:rsidRDefault="00694CDB" w:rsidP="005766A8">
            <w:pPr>
              <w:spacing w:before="40" w:after="40" w:line="280" w:lineRule="exact"/>
              <w:rPr>
                <w:rFonts w:ascii="Arial" w:hAnsi="Arial" w:cs="Arial"/>
                <w:sz w:val="20"/>
                <w:szCs w:val="20"/>
              </w:rPr>
            </w:pPr>
            <w:r w:rsidRPr="005766A8">
              <w:rPr>
                <w:rFonts w:ascii="Arial" w:hAnsi="Arial" w:cs="Arial"/>
                <w:sz w:val="20"/>
                <w:szCs w:val="20"/>
              </w:rPr>
              <w:fldChar w:fldCharType="begin">
                <w:ffData>
                  <w:name w:val=""/>
                  <w:enabled/>
                  <w:calcOnExit w:val="0"/>
                  <w:textInput/>
                </w:ffData>
              </w:fldChar>
            </w:r>
            <w:r w:rsidRPr="005766A8">
              <w:rPr>
                <w:rFonts w:ascii="Arial" w:hAnsi="Arial" w:cs="Arial"/>
                <w:sz w:val="20"/>
                <w:szCs w:val="20"/>
              </w:rPr>
              <w:instrText xml:space="preserve"> FORMTEXT </w:instrText>
            </w:r>
            <w:r w:rsidRPr="005766A8">
              <w:rPr>
                <w:rFonts w:ascii="Arial" w:hAnsi="Arial" w:cs="Arial"/>
                <w:sz w:val="20"/>
                <w:szCs w:val="20"/>
              </w:rPr>
            </w:r>
            <w:r w:rsidRPr="005766A8">
              <w:rPr>
                <w:rFonts w:ascii="Arial" w:hAnsi="Arial" w:cs="Arial"/>
                <w:sz w:val="20"/>
                <w:szCs w:val="20"/>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3402" w:type="dxa"/>
            <w:tcBorders>
              <w:top w:val="single" w:sz="2" w:space="0" w:color="auto"/>
              <w:left w:val="single" w:sz="2" w:space="0" w:color="auto"/>
              <w:bottom w:val="single" w:sz="2" w:space="0" w:color="auto"/>
              <w:right w:val="single" w:sz="2" w:space="0" w:color="auto"/>
            </w:tcBorders>
          </w:tcPr>
          <w:p w14:paraId="4C3365B0" w14:textId="07BC3E04" w:rsidR="0034164B" w:rsidRPr="004D0531" w:rsidRDefault="00694CDB" w:rsidP="005766A8">
            <w:pPr>
              <w:spacing w:before="40" w:after="40" w:line="280" w:lineRule="exact"/>
              <w:rPr>
                <w:rFonts w:ascii="Arial" w:eastAsia="Times New Roman" w:hAnsi="Arial" w:cs="Arial"/>
                <w:sz w:val="20"/>
                <w:szCs w:val="20"/>
              </w:rPr>
            </w:pPr>
            <w:r w:rsidRPr="005766A8">
              <w:rPr>
                <w:rFonts w:ascii="Arial" w:eastAsia="Times New Roman" w:hAnsi="Arial" w:cs="Arial"/>
                <w:sz w:val="20"/>
                <w:szCs w:val="20"/>
                <w:shd w:val="clear" w:color="auto" w:fill="E6E6E6"/>
              </w:rPr>
              <w:fldChar w:fldCharType="begin">
                <w:ffData>
                  <w:name w:val=""/>
                  <w:enabled/>
                  <w:calcOnExit w:val="0"/>
                  <w:textInput/>
                </w:ffData>
              </w:fldChar>
            </w:r>
            <w:r w:rsidRPr="00694CDB">
              <w:rPr>
                <w:rFonts w:ascii="Arial" w:eastAsia="Times New Roman" w:hAnsi="Arial" w:cs="Arial"/>
                <w:sz w:val="20"/>
                <w:szCs w:val="20"/>
              </w:rPr>
              <w:instrText xml:space="preserve"> FORMTEXT </w:instrText>
            </w:r>
            <w:r w:rsidRPr="005766A8">
              <w:rPr>
                <w:rFonts w:ascii="Arial" w:eastAsia="Times New Roman" w:hAnsi="Arial" w:cs="Arial"/>
                <w:sz w:val="20"/>
                <w:szCs w:val="20"/>
                <w:shd w:val="clear" w:color="auto" w:fill="E6E6E6"/>
              </w:rPr>
            </w:r>
            <w:r w:rsidRPr="005766A8">
              <w:rPr>
                <w:rFonts w:ascii="Arial" w:eastAsia="Times New Roman" w:hAnsi="Arial" w:cs="Arial"/>
                <w:sz w:val="20"/>
                <w:szCs w:val="20"/>
                <w:shd w:val="clear" w:color="auto" w:fill="E6E6E6"/>
              </w:rPr>
              <w:fldChar w:fldCharType="separate"/>
            </w:r>
            <w:r w:rsidRPr="005766A8">
              <w:rPr>
                <w:rFonts w:ascii="Arial" w:eastAsia="Times New Roman" w:hAnsi="Arial" w:cs="Arial"/>
                <w:sz w:val="20"/>
                <w:szCs w:val="20"/>
                <w:shd w:val="clear" w:color="auto" w:fill="E6E6E6"/>
              </w:rPr>
              <w:t> </w:t>
            </w:r>
            <w:r w:rsidRPr="005766A8">
              <w:rPr>
                <w:rFonts w:ascii="Arial" w:eastAsia="Times New Roman" w:hAnsi="Arial" w:cs="Arial"/>
                <w:sz w:val="20"/>
                <w:szCs w:val="20"/>
                <w:shd w:val="clear" w:color="auto" w:fill="E6E6E6"/>
              </w:rPr>
              <w:t> </w:t>
            </w:r>
            <w:r w:rsidRPr="005766A8">
              <w:rPr>
                <w:rFonts w:ascii="Arial" w:eastAsia="Times New Roman" w:hAnsi="Arial" w:cs="Arial"/>
                <w:sz w:val="20"/>
                <w:szCs w:val="20"/>
                <w:shd w:val="clear" w:color="auto" w:fill="E6E6E6"/>
              </w:rPr>
              <w:t> </w:t>
            </w:r>
            <w:r w:rsidRPr="005766A8">
              <w:rPr>
                <w:rFonts w:ascii="Arial" w:eastAsia="Times New Roman" w:hAnsi="Arial" w:cs="Arial"/>
                <w:sz w:val="20"/>
                <w:szCs w:val="20"/>
                <w:shd w:val="clear" w:color="auto" w:fill="E6E6E6"/>
              </w:rPr>
              <w:t> </w:t>
            </w:r>
            <w:r w:rsidRPr="005766A8">
              <w:rPr>
                <w:rFonts w:ascii="Arial" w:eastAsia="Times New Roman" w:hAnsi="Arial" w:cs="Arial"/>
                <w:sz w:val="20"/>
                <w:szCs w:val="20"/>
                <w:shd w:val="clear" w:color="auto" w:fill="E6E6E6"/>
              </w:rPr>
              <w:t> </w:t>
            </w:r>
            <w:r w:rsidRPr="005766A8">
              <w:rPr>
                <w:rFonts w:ascii="Arial" w:eastAsia="Times New Roman" w:hAnsi="Arial" w:cs="Arial"/>
                <w:sz w:val="20"/>
                <w:szCs w:val="20"/>
                <w:shd w:val="clear" w:color="auto" w:fill="E6E6E6"/>
              </w:rPr>
              <w:fldChar w:fldCharType="end"/>
            </w:r>
          </w:p>
        </w:tc>
        <w:tc>
          <w:tcPr>
            <w:tcW w:w="2410" w:type="dxa"/>
            <w:tcBorders>
              <w:top w:val="single" w:sz="2" w:space="0" w:color="auto"/>
              <w:left w:val="single" w:sz="2" w:space="0" w:color="auto"/>
              <w:bottom w:val="single" w:sz="2" w:space="0" w:color="auto"/>
              <w:right w:val="single" w:sz="2" w:space="0" w:color="auto"/>
            </w:tcBorders>
          </w:tcPr>
          <w:p w14:paraId="6AD0E0F5" w14:textId="77777777" w:rsidR="0034164B"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4D0531">
              <w:rPr>
                <w:rFonts w:ascii="Arial" w:eastAsia="Times New Roman" w:hAnsi="Arial" w:cs="Arial"/>
                <w:bCs/>
                <w:sz w:val="20"/>
                <w:szCs w:val="20"/>
              </w:rPr>
              <w:instrText xml:space="preserve"> FORMCHECKBOX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color w:val="2B579A"/>
                <w:sz w:val="20"/>
                <w:szCs w:val="20"/>
                <w:shd w:val="clear" w:color="auto" w:fill="E6E6E6"/>
              </w:rPr>
              <w:fldChar w:fldCharType="end"/>
            </w:r>
            <w:r w:rsidRPr="004D0531">
              <w:rPr>
                <w:rFonts w:ascii="Arial" w:eastAsia="Times New Roman" w:hAnsi="Arial" w:cs="Arial"/>
                <w:bCs/>
                <w:sz w:val="20"/>
                <w:szCs w:val="20"/>
              </w:rPr>
              <w:t xml:space="preserve">   Yes</w:t>
            </w:r>
          </w:p>
        </w:tc>
      </w:tr>
      <w:tr w:rsidR="0005690F" w14:paraId="3E6986B2" w14:textId="77777777" w:rsidTr="005766A8">
        <w:trPr>
          <w:trHeight w:val="243"/>
        </w:trPr>
        <w:tc>
          <w:tcPr>
            <w:tcW w:w="3827" w:type="dxa"/>
            <w:tcBorders>
              <w:top w:val="single" w:sz="2" w:space="0" w:color="auto"/>
              <w:left w:val="single" w:sz="2" w:space="0" w:color="auto"/>
              <w:bottom w:val="single" w:sz="2" w:space="0" w:color="auto"/>
              <w:right w:val="single" w:sz="2" w:space="0" w:color="auto"/>
            </w:tcBorders>
          </w:tcPr>
          <w:p w14:paraId="10A29E85" w14:textId="12588A25" w:rsidR="0034164B" w:rsidRPr="005766A8" w:rsidRDefault="004D0531" w:rsidP="005766A8">
            <w:pPr>
              <w:spacing w:before="40" w:after="40" w:line="280" w:lineRule="exact"/>
              <w:rPr>
                <w:rFonts w:ascii="Arial" w:hAnsi="Arial" w:cs="Arial"/>
                <w:sz w:val="20"/>
                <w:szCs w:val="20"/>
              </w:rPr>
            </w:pPr>
            <w:r w:rsidRPr="005766A8">
              <w:rPr>
                <w:rFonts w:ascii="Arial" w:hAnsi="Arial" w:cs="Arial"/>
                <w:sz w:val="20"/>
                <w:szCs w:val="20"/>
              </w:rPr>
              <w:t>Name of second reference</w:t>
            </w:r>
          </w:p>
        </w:tc>
        <w:tc>
          <w:tcPr>
            <w:tcW w:w="3402" w:type="dxa"/>
            <w:tcBorders>
              <w:top w:val="single" w:sz="2" w:space="0" w:color="auto"/>
              <w:left w:val="single" w:sz="2" w:space="0" w:color="auto"/>
              <w:bottom w:val="single" w:sz="2" w:space="0" w:color="auto"/>
              <w:right w:val="single" w:sz="2" w:space="0" w:color="auto"/>
            </w:tcBorders>
          </w:tcPr>
          <w:p w14:paraId="49A81ECB" w14:textId="644DA7CE" w:rsidR="0034164B" w:rsidRPr="004D0531" w:rsidRDefault="004D0531" w:rsidP="005766A8">
            <w:pPr>
              <w:spacing w:before="40" w:after="40" w:line="280" w:lineRule="exact"/>
              <w:rPr>
                <w:rFonts w:ascii="Arial" w:eastAsia="Times New Roman" w:hAnsi="Arial" w:cs="Arial"/>
                <w:sz w:val="20"/>
                <w:szCs w:val="20"/>
              </w:rPr>
            </w:pPr>
            <w:r w:rsidRPr="005766A8">
              <w:rPr>
                <w:rFonts w:ascii="Arial" w:eastAsia="Times New Roman" w:hAnsi="Arial" w:cs="Arial"/>
                <w:sz w:val="20"/>
                <w:szCs w:val="20"/>
              </w:rPr>
              <w:t>Contact details of second reference</w:t>
            </w:r>
          </w:p>
        </w:tc>
        <w:tc>
          <w:tcPr>
            <w:tcW w:w="2410" w:type="dxa"/>
            <w:tcBorders>
              <w:top w:val="single" w:sz="2" w:space="0" w:color="auto"/>
              <w:left w:val="single" w:sz="2" w:space="0" w:color="auto"/>
              <w:bottom w:val="single" w:sz="2" w:space="0" w:color="auto"/>
              <w:right w:val="single" w:sz="2" w:space="0" w:color="auto"/>
            </w:tcBorders>
          </w:tcPr>
          <w:p w14:paraId="51B240B7" w14:textId="27CC3C4E" w:rsidR="0034164B" w:rsidRPr="005766A8" w:rsidRDefault="004D0531" w:rsidP="005766A8">
            <w:pPr>
              <w:spacing w:before="40" w:after="40" w:line="280" w:lineRule="exact"/>
              <w:rPr>
                <w:rFonts w:ascii="Arial" w:eastAsia="Times New Roman" w:hAnsi="Arial" w:cs="Arial"/>
                <w:caps/>
                <w:sz w:val="20"/>
                <w:szCs w:val="20"/>
              </w:rPr>
            </w:pPr>
            <w:r w:rsidRPr="005766A8">
              <w:rPr>
                <w:rFonts w:ascii="Arial" w:eastAsia="Times New Roman" w:hAnsi="Arial" w:cs="Arial"/>
                <w:sz w:val="20"/>
                <w:szCs w:val="20"/>
              </w:rPr>
              <w:t>Referee report attached</w:t>
            </w:r>
          </w:p>
        </w:tc>
      </w:tr>
      <w:tr w:rsidR="0005690F" w14:paraId="4DEFEA3B" w14:textId="77777777" w:rsidTr="005766A8">
        <w:trPr>
          <w:trHeight w:val="293"/>
        </w:trPr>
        <w:tc>
          <w:tcPr>
            <w:tcW w:w="3827" w:type="dxa"/>
            <w:tcBorders>
              <w:top w:val="single" w:sz="2" w:space="0" w:color="auto"/>
              <w:left w:val="single" w:sz="2" w:space="0" w:color="auto"/>
              <w:bottom w:val="single" w:sz="2" w:space="0" w:color="auto"/>
              <w:right w:val="single" w:sz="2" w:space="0" w:color="auto"/>
            </w:tcBorders>
          </w:tcPr>
          <w:p w14:paraId="716128D0" w14:textId="5BA3E669" w:rsidR="0034164B" w:rsidRPr="005766A8" w:rsidRDefault="00694CDB" w:rsidP="005766A8">
            <w:pPr>
              <w:spacing w:before="40" w:after="40" w:line="280" w:lineRule="exact"/>
              <w:rPr>
                <w:rFonts w:ascii="Arial" w:hAnsi="Arial" w:cs="Arial"/>
                <w:sz w:val="20"/>
                <w:szCs w:val="20"/>
              </w:rPr>
            </w:pPr>
            <w:r w:rsidRPr="005766A8">
              <w:rPr>
                <w:rFonts w:ascii="Arial" w:hAnsi="Arial" w:cs="Arial"/>
                <w:sz w:val="20"/>
                <w:szCs w:val="20"/>
              </w:rPr>
              <w:fldChar w:fldCharType="begin">
                <w:ffData>
                  <w:name w:val=""/>
                  <w:enabled/>
                  <w:calcOnExit w:val="0"/>
                  <w:textInput/>
                </w:ffData>
              </w:fldChar>
            </w:r>
            <w:r w:rsidRPr="005766A8">
              <w:rPr>
                <w:rFonts w:ascii="Arial" w:hAnsi="Arial" w:cs="Arial"/>
                <w:sz w:val="20"/>
                <w:szCs w:val="20"/>
              </w:rPr>
              <w:instrText xml:space="preserve"> FORMTEXT </w:instrText>
            </w:r>
            <w:r w:rsidRPr="005766A8">
              <w:rPr>
                <w:rFonts w:ascii="Arial" w:hAnsi="Arial" w:cs="Arial"/>
                <w:sz w:val="20"/>
                <w:szCs w:val="20"/>
              </w:rPr>
            </w:r>
            <w:r w:rsidRPr="005766A8">
              <w:rPr>
                <w:rFonts w:ascii="Arial" w:hAnsi="Arial" w:cs="Arial"/>
                <w:sz w:val="20"/>
                <w:szCs w:val="20"/>
              </w:rPr>
              <w:fldChar w:fldCharType="separate"/>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t> </w:t>
            </w:r>
            <w:r w:rsidRPr="005766A8">
              <w:rPr>
                <w:rFonts w:ascii="Arial" w:hAnsi="Arial" w:cs="Arial"/>
                <w:sz w:val="20"/>
                <w:szCs w:val="20"/>
              </w:rPr>
              <w:fldChar w:fldCharType="end"/>
            </w:r>
          </w:p>
        </w:tc>
        <w:tc>
          <w:tcPr>
            <w:tcW w:w="3402" w:type="dxa"/>
            <w:tcBorders>
              <w:top w:val="single" w:sz="2" w:space="0" w:color="auto"/>
              <w:left w:val="single" w:sz="2" w:space="0" w:color="auto"/>
              <w:bottom w:val="single" w:sz="2" w:space="0" w:color="auto"/>
              <w:right w:val="single" w:sz="2" w:space="0" w:color="auto"/>
            </w:tcBorders>
          </w:tcPr>
          <w:p w14:paraId="37679EB6" w14:textId="77777777" w:rsidR="0034164B"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
                  <w:enabled/>
                  <w:calcOnExit w:val="0"/>
                  <w:textInput/>
                </w:ffData>
              </w:fldChar>
            </w:r>
            <w:r w:rsidRPr="004D0531">
              <w:rPr>
                <w:rFonts w:ascii="Arial" w:eastAsia="Times New Roman" w:hAnsi="Arial" w:cs="Arial"/>
                <w:sz w:val="20"/>
                <w:szCs w:val="20"/>
              </w:rPr>
              <w:instrText xml:space="preserve"> FORMTEXT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noProof/>
                <w:sz w:val="20"/>
                <w:szCs w:val="20"/>
              </w:rPr>
              <w:t> </w:t>
            </w:r>
            <w:r w:rsidRPr="004D0531">
              <w:rPr>
                <w:rFonts w:ascii="Arial" w:eastAsia="Times New Roman" w:hAnsi="Arial" w:cs="Arial"/>
                <w:color w:val="2B579A"/>
                <w:sz w:val="20"/>
                <w:szCs w:val="20"/>
                <w:shd w:val="clear" w:color="auto" w:fill="E6E6E6"/>
              </w:rPr>
              <w:fldChar w:fldCharType="end"/>
            </w:r>
          </w:p>
        </w:tc>
        <w:tc>
          <w:tcPr>
            <w:tcW w:w="2410" w:type="dxa"/>
            <w:tcBorders>
              <w:top w:val="single" w:sz="2" w:space="0" w:color="auto"/>
              <w:left w:val="single" w:sz="2" w:space="0" w:color="auto"/>
              <w:bottom w:val="single" w:sz="2" w:space="0" w:color="auto"/>
              <w:right w:val="single" w:sz="2" w:space="0" w:color="auto"/>
            </w:tcBorders>
          </w:tcPr>
          <w:p w14:paraId="1D407C5E" w14:textId="77777777" w:rsidR="0034164B" w:rsidRPr="004D0531" w:rsidRDefault="0079460D" w:rsidP="005766A8">
            <w:pPr>
              <w:spacing w:before="40" w:after="40" w:line="280" w:lineRule="exact"/>
              <w:rPr>
                <w:rFonts w:ascii="Arial" w:eastAsia="Times New Roman" w:hAnsi="Arial" w:cs="Arial"/>
                <w:sz w:val="20"/>
                <w:szCs w:val="20"/>
              </w:rPr>
            </w:pPr>
            <w:r w:rsidRPr="004D0531">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4D0531">
              <w:rPr>
                <w:rFonts w:ascii="Arial" w:eastAsia="Times New Roman" w:hAnsi="Arial" w:cs="Arial"/>
                <w:bCs/>
                <w:sz w:val="20"/>
                <w:szCs w:val="20"/>
              </w:rPr>
              <w:instrText xml:space="preserve"> FORMCHECKBOX </w:instrText>
            </w:r>
            <w:r w:rsidRPr="004D0531">
              <w:rPr>
                <w:rFonts w:ascii="Arial" w:eastAsia="Times New Roman" w:hAnsi="Arial" w:cs="Arial"/>
                <w:color w:val="2B579A"/>
                <w:sz w:val="20"/>
                <w:szCs w:val="20"/>
                <w:shd w:val="clear" w:color="auto" w:fill="E6E6E6"/>
              </w:rPr>
            </w:r>
            <w:r w:rsidRPr="004D0531">
              <w:rPr>
                <w:rFonts w:ascii="Arial" w:eastAsia="Times New Roman" w:hAnsi="Arial" w:cs="Arial"/>
                <w:color w:val="2B579A"/>
                <w:sz w:val="20"/>
                <w:szCs w:val="20"/>
                <w:shd w:val="clear" w:color="auto" w:fill="E6E6E6"/>
              </w:rPr>
              <w:fldChar w:fldCharType="separate"/>
            </w:r>
            <w:r w:rsidRPr="004D0531">
              <w:rPr>
                <w:rFonts w:ascii="Arial" w:eastAsia="Times New Roman" w:hAnsi="Arial" w:cs="Arial"/>
                <w:color w:val="2B579A"/>
                <w:sz w:val="20"/>
                <w:szCs w:val="20"/>
                <w:shd w:val="clear" w:color="auto" w:fill="E6E6E6"/>
              </w:rPr>
              <w:fldChar w:fldCharType="end"/>
            </w:r>
            <w:r w:rsidRPr="004D0531">
              <w:rPr>
                <w:rFonts w:ascii="Arial" w:eastAsia="Times New Roman" w:hAnsi="Arial" w:cs="Arial"/>
                <w:bCs/>
                <w:sz w:val="20"/>
                <w:szCs w:val="20"/>
              </w:rPr>
              <w:t xml:space="preserve">   Yes</w:t>
            </w:r>
          </w:p>
        </w:tc>
      </w:tr>
    </w:tbl>
    <w:p w14:paraId="07F9A93C" w14:textId="77777777" w:rsidR="003D6549" w:rsidRPr="005562EE" w:rsidRDefault="0079460D" w:rsidP="00CB3244">
      <w:pPr>
        <w:spacing w:before="120" w:after="120" w:line="280" w:lineRule="exact"/>
        <w:ind w:left="397"/>
        <w:jc w:val="both"/>
        <w:rPr>
          <w:rFonts w:ascii="Arial" w:eastAsia="Times New Roman" w:hAnsi="Arial" w:cs="Arial"/>
          <w:bCs/>
          <w:sz w:val="20"/>
          <w:szCs w:val="20"/>
        </w:rPr>
      </w:pPr>
      <w:r w:rsidRPr="005562EE">
        <w:rPr>
          <w:rFonts w:ascii="Arial" w:eastAsia="Times New Roman" w:hAnsi="Arial" w:cs="Arial"/>
          <w:bCs/>
          <w:sz w:val="20"/>
          <w:szCs w:val="20"/>
        </w:rPr>
        <w:t>Note: You may also provide p</w:t>
      </w:r>
      <w:r w:rsidRPr="005562EE">
        <w:rPr>
          <w:rFonts w:ascii="Arial" w:eastAsia="Times New Roman" w:hAnsi="Arial" w:cs="Arial"/>
          <w:iCs/>
          <w:sz w:val="20"/>
          <w:szCs w:val="24"/>
        </w:rPr>
        <w:t>hotocopies of papers or journal articles, of which you are the principal author, concerning research into the biology or conservation of native reptiles and amphibians in the wild, including venomous snakes.</w:t>
      </w:r>
    </w:p>
    <w:p w14:paraId="0FDE276F" w14:textId="77777777" w:rsidR="00AE2311" w:rsidRPr="005562EE" w:rsidRDefault="0079460D" w:rsidP="005766A8">
      <w:pPr>
        <w:keepNext/>
        <w:spacing w:before="120" w:after="120" w:line="280" w:lineRule="exact"/>
        <w:jc w:val="both"/>
        <w:rPr>
          <w:rFonts w:ascii="Arial" w:eastAsia="Times New Roman" w:hAnsi="Arial" w:cs="Arial"/>
          <w:b/>
          <w:sz w:val="20"/>
          <w:szCs w:val="20"/>
        </w:rPr>
      </w:pPr>
      <w:r w:rsidRPr="005562EE">
        <w:rPr>
          <w:rFonts w:ascii="Arial" w:eastAsia="Times New Roman" w:hAnsi="Arial" w:cs="Arial"/>
          <w:b/>
          <w:sz w:val="20"/>
          <w:szCs w:val="20"/>
        </w:rPr>
        <w:lastRenderedPageBreak/>
        <w:t>AND</w:t>
      </w:r>
    </w:p>
    <w:p w14:paraId="589B8F7C" w14:textId="77777777" w:rsidR="004B0D66" w:rsidRPr="005562EE" w:rsidRDefault="0079460D" w:rsidP="00CB3244">
      <w:pPr>
        <w:spacing w:before="120" w:after="120" w:line="280" w:lineRule="exact"/>
        <w:jc w:val="both"/>
        <w:rPr>
          <w:rFonts w:ascii="Arial" w:eastAsia="Times New Roman" w:hAnsi="Arial" w:cs="Arial"/>
          <w:b/>
          <w:sz w:val="20"/>
          <w:szCs w:val="20"/>
        </w:rPr>
      </w:pPr>
      <w:r w:rsidRPr="005562EE">
        <w:rPr>
          <w:rFonts w:ascii="Arial" w:eastAsia="Times New Roman" w:hAnsi="Arial" w:cs="Arial"/>
          <w:b/>
          <w:sz w:val="20"/>
          <w:szCs w:val="20"/>
          <w:shd w:val="clear" w:color="auto" w:fill="FFFFFF" w:themeFill="background1"/>
        </w:rPr>
        <w:t>D</w:t>
      </w:r>
      <w:r w:rsidR="00945B73" w:rsidRPr="005562EE">
        <w:rPr>
          <w:rFonts w:ascii="Arial" w:eastAsia="Times New Roman" w:hAnsi="Arial" w:cs="Arial"/>
          <w:b/>
          <w:sz w:val="20"/>
          <w:szCs w:val="20"/>
          <w:shd w:val="clear" w:color="auto" w:fill="FFFFFF" w:themeFill="background1"/>
        </w:rPr>
        <w:t>emonstrate</w:t>
      </w:r>
      <w:r w:rsidRPr="005562EE">
        <w:rPr>
          <w:rFonts w:ascii="Arial" w:eastAsia="Times New Roman" w:hAnsi="Arial" w:cs="Arial"/>
          <w:b/>
          <w:sz w:val="20"/>
          <w:szCs w:val="20"/>
          <w:shd w:val="clear" w:color="auto" w:fill="FFFFFF" w:themeFill="background1"/>
        </w:rPr>
        <w:t>d experience in handling and husbandry of dangerous snakes</w:t>
      </w:r>
      <w:r w:rsidRPr="005562EE">
        <w:rPr>
          <w:rFonts w:ascii="Arial" w:eastAsia="Times New Roman" w:hAnsi="Arial" w:cs="Arial"/>
          <w:b/>
          <w:sz w:val="20"/>
          <w:szCs w:val="20"/>
          <w:shd w:val="clear" w:color="auto" w:fill="E6E6E6"/>
        </w:rPr>
        <w:t xml:space="preserve"> </w:t>
      </w:r>
    </w:p>
    <w:p w14:paraId="62DC70CB" w14:textId="77777777" w:rsidR="004B0D66" w:rsidRPr="005562EE" w:rsidRDefault="0079460D" w:rsidP="00CB3244">
      <w:pPr>
        <w:spacing w:before="120" w:after="120" w:line="280" w:lineRule="exact"/>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t>Provide relevant photos</w:t>
      </w:r>
      <w:r w:rsidRPr="00B53A08">
        <w:rPr>
          <w:rFonts w:ascii="Arial" w:eastAsia="Times New Roman" w:hAnsi="Arial" w:cs="Arial"/>
          <w:sz w:val="20"/>
          <w:szCs w:val="20"/>
        </w:rPr>
        <w:t xml:space="preserve"> </w:t>
      </w:r>
      <w:r w:rsidRPr="005562EE">
        <w:rPr>
          <w:rFonts w:ascii="Arial" w:eastAsia="Times New Roman" w:hAnsi="Arial" w:cs="Arial"/>
          <w:sz w:val="20"/>
          <w:szCs w:val="20"/>
          <w:shd w:val="clear" w:color="auto" w:fill="FFFFFF" w:themeFill="background1"/>
        </w:rPr>
        <w:t>or videos which demonstrate</w:t>
      </w:r>
      <w:r w:rsidR="007D69E0" w:rsidRPr="005562EE">
        <w:rPr>
          <w:rFonts w:ascii="Arial" w:eastAsia="Times New Roman" w:hAnsi="Arial" w:cs="Arial"/>
          <w:sz w:val="20"/>
          <w:szCs w:val="20"/>
          <w:shd w:val="clear" w:color="auto" w:fill="FFFFFF" w:themeFill="background1"/>
        </w:rPr>
        <w:t>:</w:t>
      </w:r>
    </w:p>
    <w:p w14:paraId="3DE01967" w14:textId="77777777" w:rsidR="006909C4" w:rsidRPr="005562EE" w:rsidRDefault="0079460D" w:rsidP="00CB3244">
      <w:pPr>
        <w:spacing w:before="120" w:after="120" w:line="280" w:lineRule="exact"/>
        <w:ind w:firstLine="57"/>
        <w:jc w:val="both"/>
        <w:rPr>
          <w:rFonts w:ascii="Arial" w:eastAsia="Times New Roman" w:hAnsi="Arial" w:cs="Arial"/>
          <w:bCs/>
          <w:sz w:val="20"/>
          <w:szCs w:val="20"/>
        </w:rPr>
      </w:pPr>
      <w:r w:rsidRPr="005562EE">
        <w:rPr>
          <w:rFonts w:ascii="Arial" w:eastAsia="Times New Roman" w:hAnsi="Arial" w:cs="Arial"/>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sz w:val="20"/>
          <w:szCs w:val="20"/>
          <w:shd w:val="clear" w:color="auto" w:fill="E6E6E6"/>
        </w:rPr>
      </w:r>
      <w:r w:rsidRPr="005562EE">
        <w:rPr>
          <w:rFonts w:ascii="Arial" w:eastAsia="Times New Roman" w:hAnsi="Arial" w:cs="Arial"/>
          <w:sz w:val="20"/>
          <w:szCs w:val="20"/>
          <w:shd w:val="clear" w:color="auto" w:fill="E6E6E6"/>
        </w:rPr>
        <w:fldChar w:fldCharType="separate"/>
      </w:r>
      <w:r w:rsidRPr="005562EE">
        <w:rPr>
          <w:rFonts w:ascii="Arial" w:eastAsia="Times New Roman" w:hAnsi="Arial" w:cs="Arial"/>
          <w:sz w:val="20"/>
          <w:szCs w:val="20"/>
          <w:shd w:val="clear" w:color="auto" w:fill="E6E6E6"/>
        </w:rPr>
        <w:fldChar w:fldCharType="end"/>
      </w:r>
      <w:r w:rsidRPr="005562EE">
        <w:rPr>
          <w:rFonts w:ascii="Arial" w:eastAsia="Times New Roman" w:hAnsi="Arial" w:cs="Arial"/>
          <w:bCs/>
          <w:sz w:val="20"/>
          <w:szCs w:val="20"/>
        </w:rPr>
        <w:t xml:space="preserve">   </w:t>
      </w:r>
      <w:r w:rsidR="001C6D06" w:rsidRPr="005562EE">
        <w:rPr>
          <w:rFonts w:ascii="Arial" w:eastAsia="Times New Roman" w:hAnsi="Arial" w:cs="Arial"/>
          <w:bCs/>
          <w:sz w:val="20"/>
          <w:szCs w:val="20"/>
        </w:rPr>
        <w:t>Handling and husbandry</w:t>
      </w:r>
      <w:r w:rsidR="004B0D66" w:rsidRPr="005562EE">
        <w:rPr>
          <w:rFonts w:ascii="Arial" w:eastAsia="Times New Roman" w:hAnsi="Arial" w:cs="Arial"/>
          <w:bCs/>
          <w:sz w:val="20"/>
          <w:szCs w:val="20"/>
        </w:rPr>
        <w:t xml:space="preserve"> skills</w:t>
      </w:r>
      <w:r w:rsidR="00746776" w:rsidRPr="005562EE">
        <w:rPr>
          <w:rFonts w:ascii="Arial" w:eastAsia="Times New Roman" w:hAnsi="Arial" w:cs="Arial"/>
          <w:bCs/>
          <w:sz w:val="20"/>
          <w:szCs w:val="20"/>
        </w:rPr>
        <w:t xml:space="preserve"> </w:t>
      </w:r>
    </w:p>
    <w:p w14:paraId="593B4F58" w14:textId="77777777" w:rsidR="001C6D06" w:rsidRPr="005562EE" w:rsidRDefault="0079460D" w:rsidP="00CB3244">
      <w:pPr>
        <w:spacing w:before="120" w:after="120" w:line="280" w:lineRule="exact"/>
        <w:ind w:firstLine="57"/>
        <w:jc w:val="both"/>
        <w:rPr>
          <w:rFonts w:ascii="Arial" w:eastAsia="Times New Roman" w:hAnsi="Arial" w:cs="Arial"/>
          <w:bCs/>
          <w:sz w:val="20"/>
          <w:szCs w:val="20"/>
        </w:rPr>
      </w:pPr>
      <w:r w:rsidRPr="005562EE">
        <w:rPr>
          <w:rFonts w:ascii="Arial" w:eastAsia="Times New Roman" w:hAnsi="Arial" w:cs="Arial"/>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sz w:val="20"/>
          <w:szCs w:val="20"/>
          <w:shd w:val="clear" w:color="auto" w:fill="E6E6E6"/>
        </w:rPr>
      </w:r>
      <w:r w:rsidRPr="005562EE">
        <w:rPr>
          <w:rFonts w:ascii="Arial" w:eastAsia="Times New Roman" w:hAnsi="Arial" w:cs="Arial"/>
          <w:sz w:val="20"/>
          <w:szCs w:val="20"/>
          <w:shd w:val="clear" w:color="auto" w:fill="E6E6E6"/>
        </w:rPr>
        <w:fldChar w:fldCharType="separate"/>
      </w:r>
      <w:r w:rsidRPr="005562EE">
        <w:rPr>
          <w:rFonts w:ascii="Arial" w:eastAsia="Times New Roman" w:hAnsi="Arial" w:cs="Arial"/>
          <w:sz w:val="20"/>
          <w:szCs w:val="20"/>
          <w:shd w:val="clear" w:color="auto" w:fill="E6E6E6"/>
        </w:rPr>
        <w:fldChar w:fldCharType="end"/>
      </w:r>
      <w:r w:rsidRPr="005562EE">
        <w:rPr>
          <w:rFonts w:ascii="Arial" w:eastAsia="Times New Roman" w:hAnsi="Arial" w:cs="Arial"/>
          <w:bCs/>
          <w:sz w:val="20"/>
          <w:szCs w:val="20"/>
        </w:rPr>
        <w:t xml:space="preserve">   Cleaning and maintaining enclosures</w:t>
      </w:r>
    </w:p>
    <w:p w14:paraId="535FD562" w14:textId="77777777" w:rsidR="001C6D06" w:rsidRPr="005562EE" w:rsidRDefault="0079460D" w:rsidP="00CB3244">
      <w:pPr>
        <w:spacing w:before="240" w:after="120" w:line="280" w:lineRule="exact"/>
        <w:jc w:val="both"/>
        <w:rPr>
          <w:rFonts w:ascii="Arial" w:eastAsia="Times New Roman" w:hAnsi="Arial" w:cs="Arial"/>
          <w:b/>
          <w:sz w:val="20"/>
          <w:szCs w:val="20"/>
        </w:rPr>
      </w:pPr>
      <w:r w:rsidRPr="005562EE">
        <w:rPr>
          <w:rFonts w:ascii="Arial" w:eastAsia="Times New Roman" w:hAnsi="Arial" w:cs="Arial"/>
          <w:b/>
          <w:sz w:val="20"/>
          <w:szCs w:val="20"/>
          <w:shd w:val="clear" w:color="auto" w:fill="FFFFFF" w:themeFill="background1"/>
        </w:rPr>
        <w:t>Facilities for the keeping of dangerous snakes</w:t>
      </w:r>
    </w:p>
    <w:p w14:paraId="1E89F874" w14:textId="77777777" w:rsidR="001C6D06" w:rsidRPr="005562EE" w:rsidRDefault="0079460D" w:rsidP="00CB3244">
      <w:pPr>
        <w:spacing w:before="120" w:after="120" w:line="280" w:lineRule="exact"/>
        <w:jc w:val="both"/>
        <w:rPr>
          <w:rFonts w:ascii="Arial" w:eastAsia="Times New Roman" w:hAnsi="Arial" w:cs="Arial"/>
          <w:sz w:val="20"/>
          <w:szCs w:val="20"/>
          <w:shd w:val="clear" w:color="auto" w:fill="E6E6E6"/>
        </w:rPr>
      </w:pPr>
      <w:r w:rsidRPr="005562EE">
        <w:rPr>
          <w:rFonts w:ascii="Arial" w:eastAsia="Times New Roman" w:hAnsi="Arial" w:cs="Arial"/>
          <w:sz w:val="20"/>
          <w:szCs w:val="20"/>
          <w:shd w:val="clear" w:color="auto" w:fill="FFFFFF" w:themeFill="background1"/>
        </w:rPr>
        <w:t xml:space="preserve">Provide </w:t>
      </w:r>
      <w:r w:rsidR="006C6D82" w:rsidRPr="005562EE">
        <w:rPr>
          <w:rFonts w:ascii="Arial" w:eastAsia="Times New Roman" w:hAnsi="Arial" w:cs="Arial"/>
          <w:sz w:val="20"/>
          <w:szCs w:val="20"/>
          <w:shd w:val="clear" w:color="auto" w:fill="FFFFFF" w:themeFill="background1"/>
        </w:rPr>
        <w:t xml:space="preserve">relevant </w:t>
      </w:r>
      <w:r w:rsidRPr="005562EE">
        <w:rPr>
          <w:rFonts w:ascii="Arial" w:eastAsia="Times New Roman" w:hAnsi="Arial" w:cs="Arial"/>
          <w:sz w:val="20"/>
          <w:szCs w:val="20"/>
          <w:shd w:val="clear" w:color="auto" w:fill="FFFFFF" w:themeFill="background1"/>
        </w:rPr>
        <w:t xml:space="preserve">photos or videos </w:t>
      </w:r>
      <w:r w:rsidR="00CA7566" w:rsidRPr="005562EE">
        <w:rPr>
          <w:rFonts w:ascii="Arial" w:eastAsia="Times New Roman" w:hAnsi="Arial" w:cs="Arial"/>
          <w:sz w:val="20"/>
          <w:szCs w:val="20"/>
          <w:shd w:val="clear" w:color="auto" w:fill="FFFFFF" w:themeFill="background1"/>
        </w:rPr>
        <w:t>of</w:t>
      </w:r>
      <w:r w:rsidRPr="005562EE">
        <w:rPr>
          <w:rFonts w:ascii="Arial" w:eastAsia="Times New Roman" w:hAnsi="Arial" w:cs="Arial"/>
          <w:sz w:val="20"/>
          <w:szCs w:val="20"/>
          <w:shd w:val="clear" w:color="auto" w:fill="FFFFFF" w:themeFill="background1"/>
        </w:rPr>
        <w:t xml:space="preserve"> the</w:t>
      </w:r>
      <w:r w:rsidR="006C6D82" w:rsidRPr="005562EE">
        <w:rPr>
          <w:rFonts w:ascii="Arial" w:eastAsia="Times New Roman" w:hAnsi="Arial" w:cs="Arial"/>
          <w:sz w:val="20"/>
          <w:szCs w:val="20"/>
          <w:shd w:val="clear" w:color="auto" w:fill="FFFFFF" w:themeFill="background1"/>
        </w:rPr>
        <w:t xml:space="preserve"> room or enclosures which demonstrate </w:t>
      </w:r>
      <w:r w:rsidR="008124BA" w:rsidRPr="005562EE">
        <w:rPr>
          <w:rFonts w:ascii="Arial" w:eastAsia="Times New Roman" w:hAnsi="Arial" w:cs="Arial"/>
          <w:sz w:val="20"/>
          <w:szCs w:val="20"/>
          <w:shd w:val="clear" w:color="auto" w:fill="FFFFFF" w:themeFill="background1"/>
        </w:rPr>
        <w:t xml:space="preserve">that the </w:t>
      </w:r>
      <w:r w:rsidRPr="005562EE">
        <w:rPr>
          <w:rFonts w:ascii="Arial" w:eastAsia="Times New Roman" w:hAnsi="Arial" w:cs="Arial"/>
          <w:sz w:val="20"/>
          <w:szCs w:val="20"/>
          <w:shd w:val="clear" w:color="auto" w:fill="FFFFFF" w:themeFill="background1"/>
        </w:rPr>
        <w:t>facilities for the species</w:t>
      </w:r>
      <w:r w:rsidRPr="005562EE">
        <w:rPr>
          <w:rFonts w:ascii="Arial" w:eastAsia="Times New Roman" w:hAnsi="Arial" w:cs="Arial"/>
          <w:sz w:val="20"/>
          <w:szCs w:val="20"/>
          <w:shd w:val="clear" w:color="auto" w:fill="E6E6E6"/>
        </w:rPr>
        <w:t xml:space="preserve"> </w:t>
      </w:r>
      <w:r w:rsidR="008124BA" w:rsidRPr="005562EE">
        <w:rPr>
          <w:rFonts w:ascii="Arial" w:eastAsia="Times New Roman" w:hAnsi="Arial" w:cs="Arial"/>
          <w:sz w:val="20"/>
          <w:szCs w:val="20"/>
          <w:shd w:val="clear" w:color="auto" w:fill="FFFFFF" w:themeFill="background1"/>
        </w:rPr>
        <w:t>housed</w:t>
      </w:r>
      <w:r w:rsidRPr="005562EE">
        <w:rPr>
          <w:rFonts w:ascii="Arial" w:eastAsia="Times New Roman" w:hAnsi="Arial" w:cs="Arial"/>
          <w:sz w:val="20"/>
          <w:szCs w:val="20"/>
          <w:shd w:val="clear" w:color="auto" w:fill="FFFFFF" w:themeFill="background1"/>
        </w:rPr>
        <w:t xml:space="preserve"> are in accordance with the </w:t>
      </w:r>
      <w:r w:rsidR="004B0D66" w:rsidRPr="005562EE">
        <w:rPr>
          <w:rFonts w:ascii="Arial" w:eastAsia="Times New Roman" w:hAnsi="Arial" w:cs="Arial"/>
          <w:sz w:val="20"/>
          <w:szCs w:val="24"/>
          <w:shd w:val="clear" w:color="auto" w:fill="FFFFFF" w:themeFill="background1"/>
        </w:rPr>
        <w:t>Code of practice - Captive reptile and amphibian husbandry</w:t>
      </w:r>
      <w:r w:rsidRPr="005562EE">
        <w:rPr>
          <w:rFonts w:ascii="Arial" w:eastAsia="Times New Roman" w:hAnsi="Arial" w:cs="Arial"/>
          <w:sz w:val="20"/>
          <w:szCs w:val="20"/>
          <w:shd w:val="clear" w:color="auto" w:fill="FFFFFF" w:themeFill="background1"/>
        </w:rPr>
        <w:t>.</w:t>
      </w:r>
    </w:p>
    <w:p w14:paraId="2E0D4A8A" w14:textId="77777777" w:rsidR="0033719F" w:rsidRPr="005562EE" w:rsidRDefault="0079460D" w:rsidP="00CB3244">
      <w:pPr>
        <w:shd w:val="clear" w:color="auto" w:fill="FFFFFF" w:themeFill="background1"/>
        <w:spacing w:before="120" w:after="120" w:line="280" w:lineRule="exact"/>
        <w:jc w:val="both"/>
        <w:rPr>
          <w:rFonts w:ascii="Arial" w:eastAsia="Times New Roman" w:hAnsi="Arial" w:cs="Arial"/>
          <w:bCs/>
          <w:sz w:val="20"/>
          <w:szCs w:val="20"/>
        </w:rPr>
      </w:pPr>
      <w:r w:rsidRPr="005562EE">
        <w:rPr>
          <w:rFonts w:ascii="Arial" w:eastAsia="Times New Roman" w:hAnsi="Arial" w:cs="Arial"/>
          <w:sz w:val="20"/>
          <w:szCs w:val="20"/>
          <w:shd w:val="clear" w:color="auto" w:fill="FFFFFF" w:themeFill="background1"/>
        </w:rPr>
        <w:t xml:space="preserve">Provide </w:t>
      </w:r>
      <w:r w:rsidR="001768BA" w:rsidRPr="005562EE">
        <w:rPr>
          <w:rFonts w:ascii="Arial" w:eastAsia="Times New Roman" w:hAnsi="Arial" w:cs="Arial"/>
          <w:sz w:val="20"/>
          <w:szCs w:val="20"/>
          <w:shd w:val="clear" w:color="auto" w:fill="FFFFFF" w:themeFill="background1"/>
        </w:rPr>
        <w:t>photos or videos</w:t>
      </w:r>
      <w:r w:rsidR="001768BA">
        <w:rPr>
          <w:rFonts w:ascii="Arial" w:eastAsia="Times New Roman" w:hAnsi="Arial" w:cs="Arial"/>
          <w:sz w:val="20"/>
          <w:szCs w:val="20"/>
          <w:shd w:val="clear" w:color="auto" w:fill="FFFFFF" w:themeFill="background1"/>
        </w:rPr>
        <w:t xml:space="preserve"> of</w:t>
      </w:r>
      <w:r w:rsidRPr="005562EE">
        <w:rPr>
          <w:rFonts w:ascii="Arial" w:eastAsia="Times New Roman" w:hAnsi="Arial" w:cs="Arial"/>
          <w:sz w:val="20"/>
          <w:szCs w:val="20"/>
          <w:shd w:val="clear" w:color="auto" w:fill="FFFFFF" w:themeFill="background1"/>
        </w:rPr>
        <w:t>:</w:t>
      </w:r>
    </w:p>
    <w:p w14:paraId="4EF16626" w14:textId="77777777" w:rsidR="00683FCA" w:rsidRPr="005562EE" w:rsidRDefault="00683FCA" w:rsidP="00CB3244">
      <w:pPr>
        <w:spacing w:before="120" w:after="120" w:line="280" w:lineRule="exact"/>
        <w:ind w:left="369" w:hanging="369"/>
        <w:jc w:val="both"/>
        <w:rPr>
          <w:rFonts w:ascii="Arial" w:eastAsia="Times New Roman" w:hAnsi="Arial" w:cs="Arial"/>
          <w:bCs/>
          <w:sz w:val="20"/>
          <w:szCs w:val="20"/>
        </w:rPr>
        <w:sectPr w:rsidR="00683FCA" w:rsidRPr="005562EE" w:rsidSect="001C7A39">
          <w:headerReference w:type="default" r:id="rId27"/>
          <w:footerReference w:type="default" r:id="rId28"/>
          <w:headerReference w:type="first" r:id="rId29"/>
          <w:footerReference w:type="first" r:id="rId30"/>
          <w:pgSz w:w="11906" w:h="16838" w:code="9"/>
          <w:pgMar w:top="1418" w:right="707" w:bottom="1134" w:left="1134" w:header="284" w:footer="567" w:gutter="0"/>
          <w:cols w:space="708"/>
          <w:titlePg/>
          <w:docGrid w:linePitch="360"/>
        </w:sectPr>
      </w:pPr>
    </w:p>
    <w:p w14:paraId="1DE8ADBA" w14:textId="77777777" w:rsidR="001C6D06" w:rsidRPr="005562EE" w:rsidRDefault="0079460D" w:rsidP="00CB3244">
      <w:pPr>
        <w:spacing w:before="120" w:after="120" w:line="280" w:lineRule="exact"/>
        <w:jc w:val="both"/>
        <w:rPr>
          <w:rFonts w:ascii="Arial" w:eastAsia="Times New Roman" w:hAnsi="Arial" w:cs="Arial"/>
          <w:bCs/>
          <w:sz w:val="20"/>
          <w:szCs w:val="20"/>
        </w:rPr>
      </w:pPr>
      <w:r w:rsidRPr="005562EE">
        <w:rPr>
          <w:rFonts w:ascii="Arial" w:eastAsia="Times New Roman" w:hAnsi="Arial" w:cs="Arial"/>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sz w:val="20"/>
          <w:szCs w:val="20"/>
          <w:shd w:val="clear" w:color="auto" w:fill="E6E6E6"/>
        </w:rPr>
      </w:r>
      <w:r w:rsidRPr="005562EE">
        <w:rPr>
          <w:rFonts w:ascii="Arial" w:eastAsia="Times New Roman" w:hAnsi="Arial" w:cs="Arial"/>
          <w:sz w:val="20"/>
          <w:szCs w:val="20"/>
          <w:shd w:val="clear" w:color="auto" w:fill="E6E6E6"/>
        </w:rPr>
        <w:fldChar w:fldCharType="separate"/>
      </w:r>
      <w:r w:rsidRPr="005562EE">
        <w:rPr>
          <w:rFonts w:ascii="Arial" w:eastAsia="Times New Roman" w:hAnsi="Arial" w:cs="Arial"/>
          <w:sz w:val="20"/>
          <w:szCs w:val="20"/>
          <w:shd w:val="clear" w:color="auto" w:fill="E6E6E6"/>
        </w:rPr>
        <w:fldChar w:fldCharType="end"/>
      </w:r>
      <w:r w:rsidRPr="005562EE">
        <w:rPr>
          <w:rFonts w:ascii="Arial" w:eastAsia="Times New Roman" w:hAnsi="Arial" w:cs="Arial"/>
          <w:bCs/>
          <w:sz w:val="20"/>
          <w:szCs w:val="20"/>
        </w:rPr>
        <w:t xml:space="preserve">   Individual housing for elapids</w:t>
      </w:r>
    </w:p>
    <w:p w14:paraId="025D7DF5" w14:textId="77777777" w:rsidR="001C6D06" w:rsidRPr="005562EE" w:rsidRDefault="0079460D" w:rsidP="00CB3244">
      <w:pPr>
        <w:spacing w:before="120" w:after="120" w:line="280" w:lineRule="exact"/>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Snake-proofing of all enclosures</w:t>
      </w:r>
    </w:p>
    <w:p w14:paraId="57B5DB1F" w14:textId="77777777" w:rsidR="001C6D06" w:rsidRPr="005562EE" w:rsidRDefault="0079460D" w:rsidP="00CB3244">
      <w:pPr>
        <w:spacing w:before="120" w:after="120" w:line="280" w:lineRule="exact"/>
        <w:ind w:left="426"/>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Gaps no greater than 1 millimetre in width </w:t>
      </w:r>
    </w:p>
    <w:p w14:paraId="76A41A2A" w14:textId="77777777" w:rsidR="001C6D06" w:rsidRPr="005562EE" w:rsidRDefault="0079460D" w:rsidP="00CB3244">
      <w:pPr>
        <w:spacing w:before="120" w:after="120" w:line="280" w:lineRule="exact"/>
        <w:ind w:left="426"/>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Cleaning and maintaining enclosures</w:t>
      </w:r>
    </w:p>
    <w:p w14:paraId="108CAF4D" w14:textId="4CFAAC7E" w:rsidR="00683FCA" w:rsidRPr="005562EE" w:rsidRDefault="0079460D" w:rsidP="00CB3244">
      <w:pPr>
        <w:spacing w:before="120" w:after="120" w:line="280" w:lineRule="exact"/>
        <w:ind w:left="397" w:hanging="397"/>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w:t>
      </w:r>
      <w:r w:rsidR="00AC2FE5" w:rsidRPr="005562EE">
        <w:rPr>
          <w:rFonts w:ascii="Arial" w:eastAsia="Times New Roman" w:hAnsi="Arial" w:cs="Arial"/>
          <w:bCs/>
          <w:sz w:val="20"/>
          <w:szCs w:val="20"/>
        </w:rPr>
        <w:t xml:space="preserve">  </w:t>
      </w:r>
      <w:r w:rsidRPr="005562EE">
        <w:rPr>
          <w:rFonts w:ascii="Arial" w:eastAsia="Times New Roman" w:hAnsi="Arial" w:cs="Arial"/>
          <w:bCs/>
          <w:sz w:val="20"/>
          <w:szCs w:val="20"/>
        </w:rPr>
        <w:t xml:space="preserve">Labelling of all enclosures with species, common </w:t>
      </w:r>
      <w:r w:rsidR="00222D70" w:rsidRPr="005562EE">
        <w:rPr>
          <w:rFonts w:ascii="Arial" w:eastAsia="Times New Roman" w:hAnsi="Arial" w:cs="Arial"/>
          <w:bCs/>
          <w:sz w:val="20"/>
          <w:szCs w:val="20"/>
        </w:rPr>
        <w:t>name,</w:t>
      </w:r>
      <w:r w:rsidRPr="005562EE">
        <w:rPr>
          <w:rFonts w:ascii="Arial" w:eastAsia="Times New Roman" w:hAnsi="Arial" w:cs="Arial"/>
          <w:bCs/>
          <w:sz w:val="20"/>
          <w:szCs w:val="20"/>
        </w:rPr>
        <w:t xml:space="preserve"> and number of occupants (if breeding)</w:t>
      </w:r>
    </w:p>
    <w:p w14:paraId="002DE223" w14:textId="77777777" w:rsidR="00683FCA" w:rsidRPr="005562EE" w:rsidRDefault="0079460D" w:rsidP="00CB3244">
      <w:pPr>
        <w:spacing w:before="120" w:after="120" w:line="280" w:lineRule="exact"/>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First aid equipment of snakebi</w:t>
      </w:r>
      <w:r w:rsidR="002E05DB" w:rsidRPr="005562EE">
        <w:rPr>
          <w:rFonts w:ascii="Arial" w:eastAsia="Times New Roman" w:hAnsi="Arial" w:cs="Arial"/>
          <w:bCs/>
          <w:sz w:val="20"/>
          <w:szCs w:val="20"/>
        </w:rPr>
        <w:t>t</w:t>
      </w:r>
      <w:r w:rsidRPr="005562EE">
        <w:rPr>
          <w:rFonts w:ascii="Arial" w:eastAsia="Times New Roman" w:hAnsi="Arial" w:cs="Arial"/>
          <w:bCs/>
          <w:sz w:val="20"/>
          <w:szCs w:val="20"/>
        </w:rPr>
        <w:t xml:space="preserve">e is present </w:t>
      </w:r>
    </w:p>
    <w:p w14:paraId="7B48FEED" w14:textId="77777777" w:rsidR="00683FCA" w:rsidRPr="005562EE" w:rsidRDefault="0079460D" w:rsidP="00CB3244">
      <w:pPr>
        <w:spacing w:before="120" w:after="120" w:line="280" w:lineRule="exact"/>
        <w:ind w:left="426"/>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Rolled crepe bandages (minimum two)</w:t>
      </w:r>
    </w:p>
    <w:p w14:paraId="3A68BC5E" w14:textId="77777777" w:rsidR="00683FCA" w:rsidRPr="005562EE" w:rsidRDefault="0079460D" w:rsidP="00CB3244">
      <w:pPr>
        <w:spacing w:before="120" w:after="120" w:line="280" w:lineRule="exact"/>
        <w:ind w:left="426"/>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Pictogram of medical procedures</w:t>
      </w:r>
    </w:p>
    <w:p w14:paraId="5F0F2429" w14:textId="1AD57A49" w:rsidR="00683FCA" w:rsidRPr="005562EE" w:rsidRDefault="0079460D" w:rsidP="00CB3244">
      <w:pPr>
        <w:spacing w:before="120" w:after="120" w:line="280" w:lineRule="exact"/>
        <w:ind w:left="397" w:hanging="397"/>
        <w:rPr>
          <w:rFonts w:ascii="Arial" w:eastAsia="Times New Roman" w:hAnsi="Arial" w:cs="Arial"/>
          <w:bCs/>
          <w:sz w:val="20"/>
          <w:szCs w:val="20"/>
        </w:rPr>
      </w:pPr>
      <w:r w:rsidRPr="005562EE">
        <w:rPr>
          <w:rFonts w:ascii="Arial" w:eastAsia="Times New Roman" w:hAnsi="Arial" w:cs="Arial"/>
          <w:bCs/>
          <w:sz w:val="20"/>
          <w:szCs w:val="20"/>
        </w:rPr>
        <w:br w:type="column"/>
      </w: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w:t>
      </w:r>
      <w:r w:rsidR="00B53A08">
        <w:rPr>
          <w:rFonts w:ascii="Arial" w:eastAsia="Times New Roman" w:hAnsi="Arial" w:cs="Arial"/>
          <w:bCs/>
          <w:sz w:val="20"/>
          <w:szCs w:val="20"/>
        </w:rPr>
        <w:t xml:space="preserve">  </w:t>
      </w:r>
      <w:r w:rsidRPr="005562EE">
        <w:rPr>
          <w:rFonts w:ascii="Arial" w:eastAsia="Times New Roman" w:hAnsi="Arial" w:cs="Arial"/>
          <w:bCs/>
          <w:sz w:val="20"/>
          <w:szCs w:val="20"/>
        </w:rPr>
        <w:t>Equipment</w:t>
      </w:r>
      <w:r w:rsidR="002E05DB" w:rsidRPr="005562EE">
        <w:rPr>
          <w:rFonts w:ascii="Arial" w:eastAsia="Times New Roman" w:hAnsi="Arial" w:cs="Arial"/>
          <w:bCs/>
          <w:sz w:val="20"/>
          <w:szCs w:val="20"/>
        </w:rPr>
        <w:t xml:space="preserve"> required for handling venomous snakes may include:</w:t>
      </w:r>
    </w:p>
    <w:p w14:paraId="62EB13B5" w14:textId="77777777" w:rsidR="00683FCA"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Hook</w:t>
      </w:r>
    </w:p>
    <w:p w14:paraId="6F5FE649" w14:textId="77777777" w:rsidR="00683FCA"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w:t>
      </w:r>
      <w:r w:rsidR="00CC7966" w:rsidRPr="005562EE">
        <w:rPr>
          <w:rFonts w:ascii="Arial" w:eastAsia="Times New Roman" w:hAnsi="Arial" w:cs="Arial"/>
          <w:bCs/>
          <w:sz w:val="20"/>
          <w:szCs w:val="20"/>
        </w:rPr>
        <w:t>Grasping tongs</w:t>
      </w:r>
    </w:p>
    <w:p w14:paraId="4D126F10" w14:textId="77777777" w:rsidR="00CC7966"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Hoop bag</w:t>
      </w:r>
    </w:p>
    <w:p w14:paraId="573B8C0F" w14:textId="77777777" w:rsidR="00CC7966"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Jigger / head press</w:t>
      </w:r>
    </w:p>
    <w:p w14:paraId="2278EDB9" w14:textId="77777777" w:rsidR="00CC7966"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Feeding tongs / forceps</w:t>
      </w:r>
    </w:p>
    <w:p w14:paraId="1444969F" w14:textId="77777777" w:rsidR="00CC7966" w:rsidRPr="005562EE" w:rsidRDefault="0079460D" w:rsidP="00CB3244">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Clear tubes – clear rubber or PVC tubes</w:t>
      </w:r>
    </w:p>
    <w:p w14:paraId="2652FF05" w14:textId="77777777" w:rsidR="00683FCA" w:rsidRPr="005562EE" w:rsidRDefault="0079460D" w:rsidP="005766A8">
      <w:pPr>
        <w:spacing w:before="120" w:after="0" w:line="280" w:lineRule="exact"/>
        <w:ind w:left="738" w:hanging="369"/>
        <w:jc w:val="both"/>
        <w:rPr>
          <w:rFonts w:ascii="Arial" w:eastAsia="Times New Roman" w:hAnsi="Arial" w:cs="Arial"/>
          <w:bCs/>
          <w:sz w:val="20"/>
          <w:szCs w:val="20"/>
        </w:rPr>
        <w:sectPr w:rsidR="00683FCA" w:rsidRPr="005562EE" w:rsidSect="007726AA">
          <w:type w:val="continuous"/>
          <w:pgSz w:w="11906" w:h="16838" w:code="9"/>
          <w:pgMar w:top="1814" w:right="707" w:bottom="1134" w:left="1134" w:header="567" w:footer="567" w:gutter="0"/>
          <w:cols w:num="2" w:space="708"/>
          <w:titlePg/>
          <w:docGrid w:linePitch="360"/>
        </w:sect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Hide box</w:t>
      </w:r>
    </w:p>
    <w:p w14:paraId="29314CE0" w14:textId="77777777" w:rsidR="00EF323F" w:rsidRPr="005562EE" w:rsidRDefault="0079460D" w:rsidP="005766A8">
      <w:pPr>
        <w:keepLines/>
        <w:shd w:val="clear" w:color="auto" w:fill="FFFFFF" w:themeFill="background1"/>
        <w:spacing w:after="120" w:line="280" w:lineRule="exact"/>
        <w:rPr>
          <w:rFonts w:ascii="Arial" w:eastAsia="Times New Roman" w:hAnsi="Arial" w:cs="Arial"/>
          <w:b/>
          <w:sz w:val="20"/>
          <w:szCs w:val="20"/>
        </w:rPr>
      </w:pPr>
      <w:r w:rsidRPr="005562EE">
        <w:rPr>
          <w:rFonts w:ascii="Arial" w:eastAsia="Times New Roman" w:hAnsi="Arial" w:cs="Arial"/>
          <w:b/>
          <w:bCs/>
          <w:sz w:val="20"/>
          <w:szCs w:val="20"/>
        </w:rPr>
        <w:t>An</w:t>
      </w:r>
      <w:r w:rsidR="00E70E9C" w:rsidRPr="005562EE">
        <w:rPr>
          <w:rFonts w:ascii="Arial" w:eastAsia="Times New Roman" w:hAnsi="Arial" w:cs="Arial"/>
          <w:b/>
          <w:bCs/>
          <w:sz w:val="20"/>
          <w:szCs w:val="20"/>
        </w:rPr>
        <w:t>swer</w:t>
      </w:r>
      <w:r w:rsidR="00E70E9C" w:rsidRPr="005562EE">
        <w:rPr>
          <w:rFonts w:ascii="Arial" w:eastAsia="Times New Roman" w:hAnsi="Arial" w:cs="Arial"/>
          <w:b/>
          <w:sz w:val="20"/>
          <w:szCs w:val="20"/>
        </w:rPr>
        <w:t xml:space="preserve"> the following questions in full:</w:t>
      </w:r>
    </w:p>
    <w:p w14:paraId="635EE93E" w14:textId="4A8E53D7" w:rsidR="00A27C07" w:rsidRPr="005562EE" w:rsidRDefault="0079460D" w:rsidP="00025BF1">
      <w:pPr>
        <w:spacing w:before="120" w:after="120" w:line="280" w:lineRule="exact"/>
        <w:ind w:left="397" w:hanging="397"/>
        <w:jc w:val="both"/>
        <w:rPr>
          <w:rFonts w:ascii="Arial" w:eastAsia="Times New Roman" w:hAnsi="Arial" w:cs="Arial"/>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Pr="005562EE">
        <w:rPr>
          <w:rFonts w:ascii="Arial" w:eastAsia="Times New Roman" w:hAnsi="Arial" w:cs="Arial"/>
          <w:color w:val="2B579A"/>
          <w:sz w:val="20"/>
          <w:szCs w:val="20"/>
        </w:rPr>
        <w:t xml:space="preserve">   </w:t>
      </w:r>
      <w:r w:rsidR="00C03F46" w:rsidRPr="00C03F46">
        <w:rPr>
          <w:rFonts w:ascii="Arial" w:eastAsia="Times New Roman" w:hAnsi="Arial" w:cs="Arial"/>
          <w:color w:val="000000"/>
          <w:sz w:val="20"/>
          <w:szCs w:val="20"/>
          <w:shd w:val="clear" w:color="auto" w:fill="FFFFFF"/>
        </w:rPr>
        <w:t xml:space="preserve">Outline your experience with keeping snakes, particularly keeping dangerous snakes. For example, have you previously kept snakes, including </w:t>
      </w:r>
      <w:r w:rsidR="001A172C">
        <w:rPr>
          <w:rFonts w:ascii="Arial" w:eastAsia="Times New Roman" w:hAnsi="Arial" w:cs="Arial"/>
          <w:color w:val="000000"/>
          <w:sz w:val="20"/>
          <w:szCs w:val="20"/>
          <w:shd w:val="clear" w:color="auto" w:fill="FFFFFF"/>
        </w:rPr>
        <w:t>dangerous</w:t>
      </w:r>
      <w:r w:rsidR="00C03F46" w:rsidRPr="00C03F46">
        <w:rPr>
          <w:rFonts w:ascii="Arial" w:eastAsia="Times New Roman" w:hAnsi="Arial" w:cs="Arial"/>
          <w:color w:val="000000"/>
          <w:sz w:val="20"/>
          <w:szCs w:val="20"/>
          <w:shd w:val="clear" w:color="auto" w:fill="FFFFFF"/>
        </w:rPr>
        <w:t xml:space="preserve"> snakes under a licence or volunteered with other licence holders.</w:t>
      </w:r>
    </w:p>
    <w:tbl>
      <w:tblPr>
        <w:tblStyle w:val="TableGrid"/>
        <w:tblW w:w="0" w:type="auto"/>
        <w:tblLook w:val="04A0" w:firstRow="1" w:lastRow="0" w:firstColumn="1" w:lastColumn="0" w:noHBand="0" w:noVBand="1"/>
      </w:tblPr>
      <w:tblGrid>
        <w:gridCol w:w="10055"/>
      </w:tblGrid>
      <w:tr w:rsidR="0005690F" w14:paraId="63C30691" w14:textId="77777777" w:rsidTr="007726AA">
        <w:trPr>
          <w:trHeight w:val="1417"/>
        </w:trPr>
        <w:tc>
          <w:tcPr>
            <w:tcW w:w="10055" w:type="dxa"/>
          </w:tcPr>
          <w:p w14:paraId="4B26CE62" w14:textId="77777777" w:rsidR="00D458BD" w:rsidRPr="00694CDB" w:rsidRDefault="0079460D" w:rsidP="005766A8">
            <w:pPr>
              <w:spacing w:before="40" w:after="40" w:line="280" w:lineRule="exact"/>
              <w:rPr>
                <w:rFonts w:ascii="Arial" w:hAnsi="Arial" w:cs="Arial"/>
              </w:rPr>
            </w:pPr>
            <w:r w:rsidRPr="005766A8">
              <w:rPr>
                <w:rFonts w:ascii="Arial" w:hAnsi="Arial" w:cs="Arial"/>
              </w:rPr>
              <w:fldChar w:fldCharType="begin">
                <w:ffData>
                  <w:name w:val=""/>
                  <w:enabled/>
                  <w:calcOnExit w:val="0"/>
                  <w:textInput/>
                </w:ffData>
              </w:fldChar>
            </w:r>
            <w:r w:rsidRPr="005766A8">
              <w:rPr>
                <w:rFonts w:ascii="Arial" w:hAnsi="Arial" w:cs="Arial"/>
              </w:rPr>
              <w:instrText xml:space="preserve"> FORMTEXT </w:instrText>
            </w:r>
            <w:r w:rsidRPr="005766A8">
              <w:rPr>
                <w:rFonts w:ascii="Arial" w:hAnsi="Arial" w:cs="Arial"/>
              </w:rPr>
            </w:r>
            <w:r w:rsidRPr="005766A8">
              <w:rPr>
                <w:rFonts w:ascii="Arial" w:hAnsi="Arial" w:cs="Arial"/>
              </w:rPr>
              <w:fldChar w:fldCharType="separate"/>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fldChar w:fldCharType="end"/>
            </w:r>
          </w:p>
          <w:p w14:paraId="2AC85DCB" w14:textId="77777777" w:rsidR="00D458BD" w:rsidRPr="005562EE" w:rsidRDefault="00D458BD" w:rsidP="00025BF1">
            <w:pPr>
              <w:spacing w:before="120" w:after="120" w:line="280" w:lineRule="exact"/>
              <w:rPr>
                <w:rFonts w:ascii="Arial" w:hAnsi="Arial" w:cs="Arial"/>
              </w:rPr>
            </w:pPr>
          </w:p>
        </w:tc>
      </w:tr>
    </w:tbl>
    <w:p w14:paraId="4BDFD000" w14:textId="4B4451CB" w:rsidR="00A27C07" w:rsidRPr="005562EE" w:rsidRDefault="0079460D" w:rsidP="006137D3">
      <w:pPr>
        <w:spacing w:before="12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Pr="005562EE">
        <w:rPr>
          <w:rFonts w:ascii="Arial" w:eastAsia="Times New Roman" w:hAnsi="Arial" w:cs="Arial"/>
          <w:color w:val="2B579A"/>
          <w:sz w:val="20"/>
          <w:szCs w:val="20"/>
        </w:rPr>
        <w:t xml:space="preserve">   </w:t>
      </w:r>
      <w:r w:rsidR="006137D3" w:rsidRPr="006137D3">
        <w:rPr>
          <w:rFonts w:ascii="Arial" w:eastAsia="Times New Roman" w:hAnsi="Arial" w:cs="Arial"/>
          <w:color w:val="000000"/>
          <w:sz w:val="20"/>
          <w:szCs w:val="20"/>
          <w:shd w:val="clear" w:color="auto" w:fill="FFFFFF"/>
        </w:rPr>
        <w:t>Describe the safety procedures you will apply when undertaking dangerous snake husbandry. For example, equipment used to handle dangerous snakes, first aid.</w:t>
      </w:r>
    </w:p>
    <w:tbl>
      <w:tblPr>
        <w:tblStyle w:val="TableGrid"/>
        <w:tblW w:w="0" w:type="auto"/>
        <w:tblLook w:val="04A0" w:firstRow="1" w:lastRow="0" w:firstColumn="1" w:lastColumn="0" w:noHBand="0" w:noVBand="1"/>
      </w:tblPr>
      <w:tblGrid>
        <w:gridCol w:w="10055"/>
      </w:tblGrid>
      <w:tr w:rsidR="0005690F" w14:paraId="75F78CAC" w14:textId="77777777" w:rsidTr="007726AA">
        <w:trPr>
          <w:trHeight w:val="1417"/>
        </w:trPr>
        <w:tc>
          <w:tcPr>
            <w:tcW w:w="10055" w:type="dxa"/>
          </w:tcPr>
          <w:p w14:paraId="643B7C58" w14:textId="77777777" w:rsidR="00D458BD" w:rsidRPr="00694CDB" w:rsidRDefault="0079460D" w:rsidP="005766A8">
            <w:pPr>
              <w:spacing w:before="40" w:after="40" w:line="280" w:lineRule="exact"/>
              <w:rPr>
                <w:rFonts w:ascii="Arial" w:hAnsi="Arial" w:cs="Arial"/>
              </w:rPr>
            </w:pPr>
            <w:r w:rsidRPr="005766A8">
              <w:rPr>
                <w:rFonts w:ascii="Arial" w:hAnsi="Arial" w:cs="Arial"/>
              </w:rPr>
              <w:fldChar w:fldCharType="begin">
                <w:ffData>
                  <w:name w:val=""/>
                  <w:enabled/>
                  <w:calcOnExit w:val="0"/>
                  <w:textInput/>
                </w:ffData>
              </w:fldChar>
            </w:r>
            <w:r w:rsidRPr="005766A8">
              <w:rPr>
                <w:rFonts w:ascii="Arial" w:hAnsi="Arial" w:cs="Arial"/>
              </w:rPr>
              <w:instrText xml:space="preserve"> FORMTEXT </w:instrText>
            </w:r>
            <w:r w:rsidRPr="005766A8">
              <w:rPr>
                <w:rFonts w:ascii="Arial" w:hAnsi="Arial" w:cs="Arial"/>
              </w:rPr>
            </w:r>
            <w:r w:rsidRPr="005766A8">
              <w:rPr>
                <w:rFonts w:ascii="Arial" w:hAnsi="Arial" w:cs="Arial"/>
              </w:rPr>
              <w:fldChar w:fldCharType="separate"/>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fldChar w:fldCharType="end"/>
            </w:r>
          </w:p>
          <w:p w14:paraId="591E2ED5" w14:textId="77777777" w:rsidR="00D458BD" w:rsidRPr="005562EE" w:rsidRDefault="00D458BD" w:rsidP="00025BF1">
            <w:pPr>
              <w:spacing w:before="120" w:after="120" w:line="280" w:lineRule="exact"/>
              <w:rPr>
                <w:rFonts w:ascii="Arial" w:hAnsi="Arial" w:cs="Arial"/>
              </w:rPr>
            </w:pPr>
          </w:p>
        </w:tc>
      </w:tr>
    </w:tbl>
    <w:p w14:paraId="34DCA6E2" w14:textId="620F5461" w:rsidR="00A27C07" w:rsidRPr="005562EE" w:rsidRDefault="0079460D" w:rsidP="005766A8">
      <w:pPr>
        <w:keepNext/>
        <w:spacing w:before="12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rPr>
        <w:lastRenderedPageBreak/>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Pr="005562EE">
        <w:rPr>
          <w:rFonts w:ascii="Arial" w:eastAsia="Times New Roman" w:hAnsi="Arial" w:cs="Arial"/>
          <w:color w:val="2B579A"/>
          <w:sz w:val="20"/>
          <w:szCs w:val="20"/>
        </w:rPr>
        <w:t xml:space="preserve">   </w:t>
      </w:r>
      <w:r w:rsidR="00BF6503" w:rsidRPr="00BF6503">
        <w:rPr>
          <w:rFonts w:ascii="Arial" w:eastAsia="Times New Roman" w:hAnsi="Arial" w:cs="Arial"/>
          <w:color w:val="000000"/>
          <w:sz w:val="20"/>
          <w:szCs w:val="20"/>
          <w:shd w:val="clear" w:color="auto" w:fill="FFFFFF"/>
        </w:rPr>
        <w:t>Describe the security procedures do you have, or will have in place for keeping dangerous snakes? For example, safety / warning signs on doors, locks.</w:t>
      </w:r>
    </w:p>
    <w:tbl>
      <w:tblPr>
        <w:tblStyle w:val="TableGrid"/>
        <w:tblW w:w="0" w:type="auto"/>
        <w:tblLook w:val="04A0" w:firstRow="1" w:lastRow="0" w:firstColumn="1" w:lastColumn="0" w:noHBand="0" w:noVBand="1"/>
      </w:tblPr>
      <w:tblGrid>
        <w:gridCol w:w="10055"/>
      </w:tblGrid>
      <w:tr w:rsidR="0005690F" w14:paraId="3B9DDE49" w14:textId="77777777" w:rsidTr="007726AA">
        <w:trPr>
          <w:trHeight w:val="1417"/>
        </w:trPr>
        <w:tc>
          <w:tcPr>
            <w:tcW w:w="10055" w:type="dxa"/>
          </w:tcPr>
          <w:p w14:paraId="0FFB0472" w14:textId="77777777" w:rsidR="00D458BD" w:rsidRPr="00694CDB" w:rsidRDefault="0079460D" w:rsidP="005766A8">
            <w:pPr>
              <w:spacing w:before="40" w:after="40" w:line="280" w:lineRule="exact"/>
              <w:rPr>
                <w:rFonts w:ascii="Arial" w:hAnsi="Arial" w:cs="Arial"/>
              </w:rPr>
            </w:pPr>
            <w:r w:rsidRPr="005766A8">
              <w:rPr>
                <w:rFonts w:ascii="Arial" w:hAnsi="Arial" w:cs="Arial"/>
              </w:rPr>
              <w:fldChar w:fldCharType="begin">
                <w:ffData>
                  <w:name w:val=""/>
                  <w:enabled/>
                  <w:calcOnExit w:val="0"/>
                  <w:textInput/>
                </w:ffData>
              </w:fldChar>
            </w:r>
            <w:r w:rsidRPr="005766A8">
              <w:rPr>
                <w:rFonts w:ascii="Arial" w:hAnsi="Arial" w:cs="Arial"/>
              </w:rPr>
              <w:instrText xml:space="preserve"> FORMTEXT </w:instrText>
            </w:r>
            <w:r w:rsidRPr="005766A8">
              <w:rPr>
                <w:rFonts w:ascii="Arial" w:hAnsi="Arial" w:cs="Arial"/>
              </w:rPr>
            </w:r>
            <w:r w:rsidRPr="005766A8">
              <w:rPr>
                <w:rFonts w:ascii="Arial" w:hAnsi="Arial" w:cs="Arial"/>
              </w:rPr>
              <w:fldChar w:fldCharType="separate"/>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fldChar w:fldCharType="end"/>
            </w:r>
          </w:p>
          <w:p w14:paraId="2BE642D0" w14:textId="77777777" w:rsidR="00A27C07" w:rsidRPr="005562EE" w:rsidRDefault="00A27C07" w:rsidP="003B6FD7">
            <w:pPr>
              <w:spacing w:before="120" w:after="120" w:line="280" w:lineRule="exact"/>
              <w:rPr>
                <w:rFonts w:ascii="Arial" w:hAnsi="Arial" w:cs="Arial"/>
              </w:rPr>
            </w:pPr>
          </w:p>
        </w:tc>
      </w:tr>
    </w:tbl>
    <w:p w14:paraId="32655D41" w14:textId="60520073" w:rsidR="00A27C07" w:rsidRPr="005562EE" w:rsidRDefault="0079460D" w:rsidP="00CB3244">
      <w:pPr>
        <w:spacing w:before="12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Pr="005562EE">
        <w:rPr>
          <w:rFonts w:ascii="Arial" w:eastAsia="Times New Roman" w:hAnsi="Arial" w:cs="Arial"/>
          <w:color w:val="2B579A"/>
          <w:sz w:val="20"/>
          <w:szCs w:val="20"/>
        </w:rPr>
        <w:t xml:space="preserve">   </w:t>
      </w:r>
      <w:r w:rsidR="00F15BB2" w:rsidRPr="00F15BB2">
        <w:rPr>
          <w:rFonts w:ascii="Arial" w:eastAsia="Times New Roman" w:hAnsi="Arial" w:cs="Arial"/>
          <w:color w:val="000000"/>
          <w:sz w:val="20"/>
          <w:szCs w:val="20"/>
          <w:shd w:val="clear" w:color="auto" w:fill="FFFFFF"/>
        </w:rPr>
        <w:t xml:space="preserve">Describe the animal enclosures do you </w:t>
      </w:r>
      <w:proofErr w:type="gramStart"/>
      <w:r w:rsidR="00F15BB2" w:rsidRPr="00F15BB2">
        <w:rPr>
          <w:rFonts w:ascii="Arial" w:eastAsia="Times New Roman" w:hAnsi="Arial" w:cs="Arial"/>
          <w:color w:val="000000"/>
          <w:sz w:val="20"/>
          <w:szCs w:val="20"/>
          <w:shd w:val="clear" w:color="auto" w:fill="FFFFFF"/>
        </w:rPr>
        <w:t>have, or</w:t>
      </w:r>
      <w:proofErr w:type="gramEnd"/>
      <w:r w:rsidR="00F15BB2" w:rsidRPr="00F15BB2">
        <w:rPr>
          <w:rFonts w:ascii="Arial" w:eastAsia="Times New Roman" w:hAnsi="Arial" w:cs="Arial"/>
          <w:color w:val="000000"/>
          <w:sz w:val="20"/>
          <w:szCs w:val="20"/>
          <w:shd w:val="clear" w:color="auto" w:fill="FFFFFF"/>
        </w:rPr>
        <w:t xml:space="preserve"> will have in place to keep dangerous snakes. For example include sizes of enclosure, labelling used.</w:t>
      </w:r>
    </w:p>
    <w:tbl>
      <w:tblPr>
        <w:tblStyle w:val="TableGrid"/>
        <w:tblW w:w="0" w:type="auto"/>
        <w:tblLook w:val="04A0" w:firstRow="1" w:lastRow="0" w:firstColumn="1" w:lastColumn="0" w:noHBand="0" w:noVBand="1"/>
      </w:tblPr>
      <w:tblGrid>
        <w:gridCol w:w="10055"/>
      </w:tblGrid>
      <w:tr w:rsidR="0005690F" w14:paraId="34C069D8" w14:textId="77777777" w:rsidTr="007726AA">
        <w:trPr>
          <w:trHeight w:val="1417"/>
        </w:trPr>
        <w:tc>
          <w:tcPr>
            <w:tcW w:w="10055" w:type="dxa"/>
          </w:tcPr>
          <w:p w14:paraId="75B74C12" w14:textId="77777777" w:rsidR="00D458BD" w:rsidRPr="00694CDB" w:rsidRDefault="0079460D" w:rsidP="005766A8">
            <w:pPr>
              <w:spacing w:before="40" w:after="40" w:line="280" w:lineRule="exact"/>
              <w:rPr>
                <w:rFonts w:ascii="Arial" w:hAnsi="Arial" w:cs="Arial"/>
              </w:rPr>
            </w:pPr>
            <w:r w:rsidRPr="005766A8">
              <w:rPr>
                <w:rFonts w:ascii="Arial" w:hAnsi="Arial" w:cs="Arial"/>
              </w:rPr>
              <w:fldChar w:fldCharType="begin">
                <w:ffData>
                  <w:name w:val=""/>
                  <w:enabled/>
                  <w:calcOnExit w:val="0"/>
                  <w:textInput/>
                </w:ffData>
              </w:fldChar>
            </w:r>
            <w:r w:rsidRPr="005766A8">
              <w:rPr>
                <w:rFonts w:ascii="Arial" w:hAnsi="Arial" w:cs="Arial"/>
              </w:rPr>
              <w:instrText xml:space="preserve"> FORMTEXT </w:instrText>
            </w:r>
            <w:r w:rsidRPr="005766A8">
              <w:rPr>
                <w:rFonts w:ascii="Arial" w:hAnsi="Arial" w:cs="Arial"/>
              </w:rPr>
            </w:r>
            <w:r w:rsidRPr="005766A8">
              <w:rPr>
                <w:rFonts w:ascii="Arial" w:hAnsi="Arial" w:cs="Arial"/>
              </w:rPr>
              <w:fldChar w:fldCharType="separate"/>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fldChar w:fldCharType="end"/>
            </w:r>
          </w:p>
          <w:p w14:paraId="13EE36FE" w14:textId="77777777" w:rsidR="00A27C07" w:rsidRPr="005562EE" w:rsidRDefault="00A27C07" w:rsidP="00CB3244">
            <w:pPr>
              <w:spacing w:before="120" w:after="120" w:line="280" w:lineRule="exact"/>
              <w:rPr>
                <w:rFonts w:ascii="Arial" w:hAnsi="Arial" w:cs="Arial"/>
              </w:rPr>
            </w:pPr>
          </w:p>
        </w:tc>
      </w:tr>
    </w:tbl>
    <w:p w14:paraId="54A94674" w14:textId="23B87D5D" w:rsidR="00A27C07" w:rsidRPr="005562EE" w:rsidRDefault="0079460D" w:rsidP="00CB3244">
      <w:pPr>
        <w:spacing w:before="120" w:after="120" w:line="280" w:lineRule="exact"/>
        <w:ind w:left="397" w:hanging="397"/>
        <w:rPr>
          <w:rFonts w:ascii="Arial" w:eastAsia="Times New Roman" w:hAnsi="Arial" w:cs="Arial"/>
          <w:sz w:val="20"/>
          <w:szCs w:val="20"/>
        </w:rPr>
      </w:pPr>
      <w:r w:rsidRPr="005562EE">
        <w:rPr>
          <w:rFonts w:ascii="Arial" w:eastAsia="Times New Roman" w:hAnsi="Arial" w:cs="Arial"/>
          <w:color w:val="2B579A"/>
          <w:sz w:val="20"/>
          <w:szCs w:val="20"/>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rPr>
      </w:r>
      <w:r w:rsidRPr="005562EE">
        <w:rPr>
          <w:rFonts w:ascii="Arial" w:eastAsia="Times New Roman" w:hAnsi="Arial" w:cs="Arial"/>
          <w:color w:val="2B579A"/>
          <w:sz w:val="20"/>
          <w:szCs w:val="20"/>
        </w:rPr>
        <w:fldChar w:fldCharType="separate"/>
      </w:r>
      <w:r w:rsidRPr="005562EE">
        <w:rPr>
          <w:rFonts w:ascii="Arial" w:eastAsia="Times New Roman" w:hAnsi="Arial" w:cs="Arial"/>
          <w:color w:val="2B579A"/>
          <w:sz w:val="20"/>
          <w:szCs w:val="20"/>
        </w:rPr>
        <w:fldChar w:fldCharType="end"/>
      </w:r>
      <w:r w:rsidRPr="005562EE">
        <w:rPr>
          <w:rFonts w:ascii="Arial" w:eastAsia="Times New Roman" w:hAnsi="Arial" w:cs="Arial"/>
          <w:color w:val="2B579A"/>
          <w:sz w:val="20"/>
          <w:szCs w:val="20"/>
        </w:rPr>
        <w:t xml:space="preserve">   </w:t>
      </w:r>
      <w:r w:rsidR="009A1249" w:rsidRPr="009A1249">
        <w:rPr>
          <w:rFonts w:ascii="Arial" w:eastAsia="Times New Roman" w:hAnsi="Arial" w:cs="Arial"/>
          <w:color w:val="000000"/>
          <w:sz w:val="20"/>
          <w:szCs w:val="20"/>
          <w:shd w:val="clear" w:color="auto" w:fill="FFFFFF"/>
        </w:rPr>
        <w:t>Provide a list of all wildlife in your possession, including quantities.</w:t>
      </w:r>
    </w:p>
    <w:tbl>
      <w:tblPr>
        <w:tblStyle w:val="TableGrid"/>
        <w:tblW w:w="0" w:type="auto"/>
        <w:tblLook w:val="04A0" w:firstRow="1" w:lastRow="0" w:firstColumn="1" w:lastColumn="0" w:noHBand="0" w:noVBand="1"/>
      </w:tblPr>
      <w:tblGrid>
        <w:gridCol w:w="10055"/>
      </w:tblGrid>
      <w:tr w:rsidR="0005690F" w14:paraId="7C93384C" w14:textId="77777777" w:rsidTr="00E42E2E">
        <w:trPr>
          <w:trHeight w:val="1417"/>
        </w:trPr>
        <w:tc>
          <w:tcPr>
            <w:tcW w:w="10055" w:type="dxa"/>
          </w:tcPr>
          <w:p w14:paraId="7D00B8D0" w14:textId="77777777" w:rsidR="00D458BD" w:rsidRPr="00694CDB" w:rsidRDefault="0079460D" w:rsidP="005766A8">
            <w:pPr>
              <w:spacing w:before="40" w:after="40" w:line="280" w:lineRule="exact"/>
              <w:rPr>
                <w:rFonts w:ascii="Arial" w:hAnsi="Arial" w:cs="Arial"/>
              </w:rPr>
            </w:pPr>
            <w:r w:rsidRPr="005766A8">
              <w:rPr>
                <w:rFonts w:ascii="Arial" w:hAnsi="Arial" w:cs="Arial"/>
              </w:rPr>
              <w:fldChar w:fldCharType="begin">
                <w:ffData>
                  <w:name w:val=""/>
                  <w:enabled/>
                  <w:calcOnExit w:val="0"/>
                  <w:textInput/>
                </w:ffData>
              </w:fldChar>
            </w:r>
            <w:r w:rsidRPr="005766A8">
              <w:rPr>
                <w:rFonts w:ascii="Arial" w:hAnsi="Arial" w:cs="Arial"/>
              </w:rPr>
              <w:instrText xml:space="preserve"> FORMTEXT </w:instrText>
            </w:r>
            <w:r w:rsidRPr="005766A8">
              <w:rPr>
                <w:rFonts w:ascii="Arial" w:hAnsi="Arial" w:cs="Arial"/>
              </w:rPr>
            </w:r>
            <w:r w:rsidRPr="005766A8">
              <w:rPr>
                <w:rFonts w:ascii="Arial" w:hAnsi="Arial" w:cs="Arial"/>
              </w:rPr>
              <w:fldChar w:fldCharType="separate"/>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t> </w:t>
            </w:r>
            <w:r w:rsidRPr="005766A8">
              <w:rPr>
                <w:rFonts w:ascii="Arial" w:hAnsi="Arial" w:cs="Arial"/>
              </w:rPr>
              <w:fldChar w:fldCharType="end"/>
            </w:r>
          </w:p>
          <w:p w14:paraId="1FBEFA40" w14:textId="77777777" w:rsidR="00D458BD" w:rsidRPr="005562EE" w:rsidRDefault="00D458BD" w:rsidP="00CB3244">
            <w:pPr>
              <w:spacing w:before="120" w:after="120" w:line="280" w:lineRule="exact"/>
              <w:rPr>
                <w:rFonts w:ascii="Arial" w:hAnsi="Arial" w:cs="Arial"/>
              </w:rPr>
            </w:pPr>
          </w:p>
        </w:tc>
      </w:tr>
    </w:tbl>
    <w:p w14:paraId="4C485BAD" w14:textId="7A78E791" w:rsidR="00E42E2E" w:rsidRPr="005562EE" w:rsidRDefault="00E42E2E" w:rsidP="00E42E2E">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Pr>
          <w:rFonts w:ascii="Arial" w:eastAsia="Times New Roman" w:hAnsi="Arial" w:cs="Arial"/>
          <w:b/>
          <w:bCs/>
          <w:sz w:val="24"/>
          <w:szCs w:val="32"/>
        </w:rPr>
        <w:t xml:space="preserve">Determining </w:t>
      </w:r>
      <w:r w:rsidRPr="005562EE">
        <w:rPr>
          <w:rFonts w:ascii="Arial" w:eastAsia="Times New Roman" w:hAnsi="Arial" w:cs="Arial"/>
          <w:b/>
          <w:bCs/>
          <w:sz w:val="24"/>
          <w:szCs w:val="32"/>
        </w:rPr>
        <w:t>incompatible land use</w:t>
      </w:r>
    </w:p>
    <w:p w14:paraId="0EF1E221" w14:textId="77777777" w:rsidR="00E42E2E" w:rsidRPr="005562EE" w:rsidRDefault="00E42E2E" w:rsidP="00401490">
      <w:pPr>
        <w:spacing w:before="120" w:after="120" w:line="280" w:lineRule="exact"/>
        <w:jc w:val="both"/>
        <w:rPr>
          <w:rFonts w:ascii="Arial" w:eastAsia="Times New Roman" w:hAnsi="Arial" w:cs="Arial"/>
          <w:b/>
          <w:bCs/>
          <w:sz w:val="20"/>
          <w:szCs w:val="24"/>
        </w:rPr>
      </w:pPr>
      <w:r w:rsidRPr="005562EE">
        <w:rPr>
          <w:rFonts w:ascii="Arial" w:eastAsia="Times New Roman" w:hAnsi="Arial" w:cs="Arial"/>
          <w:bCs/>
          <w:sz w:val="20"/>
          <w:szCs w:val="24"/>
        </w:rPr>
        <w:t>Limits may be applied on how many dangerous snakes are permitted if the address where the animals will be kept is within 100 metres of the following areas. Tick all that apply.</w:t>
      </w:r>
    </w:p>
    <w:p w14:paraId="707CBD23" w14:textId="77777777" w:rsidR="00E42E2E" w:rsidRPr="005562EE" w:rsidRDefault="00E42E2E" w:rsidP="00E42E2E">
      <w:pPr>
        <w:spacing w:before="120" w:after="120" w:line="280" w:lineRule="exact"/>
        <w:ind w:left="369"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A location within 100</w:t>
      </w:r>
      <w:r>
        <w:rPr>
          <w:rFonts w:ascii="Arial" w:eastAsia="Times New Roman" w:hAnsi="Arial" w:cs="Arial"/>
          <w:bCs/>
          <w:sz w:val="20"/>
          <w:szCs w:val="20"/>
        </w:rPr>
        <w:t xml:space="preserve"> </w:t>
      </w:r>
      <w:r w:rsidRPr="005562EE">
        <w:rPr>
          <w:rFonts w:ascii="Arial" w:eastAsia="Times New Roman" w:hAnsi="Arial" w:cs="Arial"/>
          <w:bCs/>
          <w:sz w:val="20"/>
          <w:szCs w:val="20"/>
        </w:rPr>
        <w:t>m</w:t>
      </w:r>
      <w:r>
        <w:rPr>
          <w:rFonts w:ascii="Arial" w:eastAsia="Times New Roman" w:hAnsi="Arial" w:cs="Arial"/>
          <w:bCs/>
          <w:sz w:val="20"/>
          <w:szCs w:val="20"/>
        </w:rPr>
        <w:t>etres</w:t>
      </w:r>
      <w:r w:rsidRPr="005562EE">
        <w:rPr>
          <w:rFonts w:ascii="Arial" w:eastAsia="Times New Roman" w:hAnsi="Arial" w:cs="Arial"/>
          <w:bCs/>
          <w:sz w:val="20"/>
          <w:szCs w:val="20"/>
        </w:rPr>
        <w:t xml:space="preserve"> of a densely populated area.</w:t>
      </w:r>
    </w:p>
    <w:p w14:paraId="7C70EDE8" w14:textId="77777777" w:rsidR="00E42E2E" w:rsidRPr="005562EE" w:rsidRDefault="00E42E2E" w:rsidP="00E42E2E">
      <w:pPr>
        <w:spacing w:before="120" w:after="120" w:line="280" w:lineRule="exact"/>
        <w:ind w:left="369"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A location within 100</w:t>
      </w:r>
      <w:r>
        <w:rPr>
          <w:rFonts w:ascii="Arial" w:eastAsia="Times New Roman" w:hAnsi="Arial" w:cs="Arial"/>
          <w:bCs/>
          <w:sz w:val="20"/>
          <w:szCs w:val="20"/>
        </w:rPr>
        <w:t xml:space="preserve"> </w:t>
      </w:r>
      <w:r w:rsidRPr="005562EE">
        <w:rPr>
          <w:rFonts w:ascii="Arial" w:eastAsia="Times New Roman" w:hAnsi="Arial" w:cs="Arial"/>
          <w:bCs/>
          <w:sz w:val="20"/>
          <w:szCs w:val="20"/>
        </w:rPr>
        <w:t>m</w:t>
      </w:r>
      <w:r>
        <w:rPr>
          <w:rFonts w:ascii="Arial" w:eastAsia="Times New Roman" w:hAnsi="Arial" w:cs="Arial"/>
          <w:bCs/>
          <w:sz w:val="20"/>
          <w:szCs w:val="20"/>
        </w:rPr>
        <w:t>etres</w:t>
      </w:r>
      <w:r w:rsidRPr="005562EE">
        <w:rPr>
          <w:rFonts w:ascii="Arial" w:eastAsia="Times New Roman" w:hAnsi="Arial" w:cs="Arial"/>
          <w:bCs/>
          <w:sz w:val="20"/>
          <w:szCs w:val="20"/>
        </w:rPr>
        <w:t xml:space="preserve"> of a public use area</w:t>
      </w:r>
    </w:p>
    <w:p w14:paraId="1363E9C6" w14:textId="77777777" w:rsidR="00E42E2E" w:rsidRPr="005562EE" w:rsidRDefault="00E42E2E" w:rsidP="00E42E2E">
      <w:pPr>
        <w:spacing w:before="120" w:after="120" w:line="280" w:lineRule="exact"/>
        <w:ind w:left="766" w:hanging="397"/>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sport and recreation zones e.g. developed parks, playgrounds or playing fields, gymnasiums, public swimming pools, tennis courts</w:t>
      </w:r>
      <w:r>
        <w:rPr>
          <w:rFonts w:ascii="Arial" w:eastAsia="Times New Roman" w:hAnsi="Arial" w:cs="Arial"/>
          <w:bCs/>
          <w:sz w:val="20"/>
          <w:szCs w:val="20"/>
        </w:rPr>
        <w:t>.</w:t>
      </w:r>
    </w:p>
    <w:p w14:paraId="7B0C1A95" w14:textId="77777777" w:rsidR="00E42E2E" w:rsidRPr="005562EE" w:rsidRDefault="00E42E2E" w:rsidP="00E42E2E">
      <w:pPr>
        <w:spacing w:before="120" w:after="120" w:line="280" w:lineRule="exact"/>
        <w:ind w:left="766" w:hanging="397"/>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community facilities zone e.g. educational establishments, hospitals, transport networks (i.e. train/bus station)</w:t>
      </w:r>
    </w:p>
    <w:p w14:paraId="1A64B52D" w14:textId="77C14381" w:rsidR="00E42E2E" w:rsidRPr="005562EE" w:rsidRDefault="00E42E2E" w:rsidP="00E42E2E">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centre zones e.g. shopping centres, restaurants and entertainment areas, office buildings</w:t>
      </w:r>
      <w:r>
        <w:rPr>
          <w:rFonts w:ascii="Arial" w:eastAsia="Times New Roman" w:hAnsi="Arial" w:cs="Arial"/>
          <w:bCs/>
          <w:sz w:val="20"/>
          <w:szCs w:val="20"/>
        </w:rPr>
        <w:t>.</w:t>
      </w:r>
    </w:p>
    <w:p w14:paraId="24873A51" w14:textId="77777777" w:rsidR="00E42E2E" w:rsidRPr="005562EE" w:rsidRDefault="00E42E2E" w:rsidP="00E42E2E">
      <w:pPr>
        <w:spacing w:before="120" w:after="120" w:line="280" w:lineRule="exact"/>
        <w:ind w:left="738"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tourist accommodation zones e.g. hotels, motels and caravan parks.</w:t>
      </w:r>
    </w:p>
    <w:p w14:paraId="72D50D64" w14:textId="77777777" w:rsidR="00E42E2E" w:rsidRDefault="00E42E2E" w:rsidP="00E42E2E">
      <w:pPr>
        <w:spacing w:before="120" w:after="120" w:line="280" w:lineRule="exact"/>
        <w:ind w:left="369" w:hanging="369"/>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None of the above.</w:t>
      </w:r>
    </w:p>
    <w:p w14:paraId="48955489" w14:textId="34A387EE" w:rsidR="00E42E2E" w:rsidRPr="00E42E2E" w:rsidRDefault="00E42E2E" w:rsidP="00E42E2E">
      <w:pPr>
        <w:widowControl w:val="0"/>
        <w:numPr>
          <w:ilvl w:val="0"/>
          <w:numId w:val="1"/>
        </w:numPr>
        <w:tabs>
          <w:tab w:val="left" w:pos="851"/>
        </w:tabs>
        <w:spacing w:before="240" w:after="120" w:line="280" w:lineRule="exact"/>
        <w:outlineLvl w:val="0"/>
        <w:rPr>
          <w:rFonts w:ascii="Arial" w:eastAsia="Times New Roman" w:hAnsi="Arial" w:cs="Arial"/>
          <w:b/>
          <w:bCs/>
          <w:sz w:val="24"/>
          <w:szCs w:val="32"/>
        </w:rPr>
      </w:pPr>
      <w:r w:rsidRPr="00E42E2E">
        <w:rPr>
          <w:rFonts w:ascii="Arial" w:eastAsia="Times New Roman" w:hAnsi="Arial" w:cs="Arial"/>
          <w:b/>
          <w:bCs/>
          <w:sz w:val="24"/>
          <w:szCs w:val="32"/>
        </w:rPr>
        <w:t>Acknowledgement of dangerous snake licence requirements</w:t>
      </w:r>
    </w:p>
    <w:p w14:paraId="23D8F293" w14:textId="77777777" w:rsidR="00E42E2E" w:rsidRPr="00066603" w:rsidRDefault="00E42E2E" w:rsidP="00E42E2E">
      <w:pPr>
        <w:pStyle w:val="ListParagraph"/>
        <w:spacing w:before="120" w:after="120" w:line="280" w:lineRule="exact"/>
        <w:ind w:left="0"/>
        <w:jc w:val="both"/>
        <w:rPr>
          <w:rFonts w:ascii="Arial" w:eastAsia="Times New Roman" w:hAnsi="Arial" w:cs="Arial"/>
          <w:color w:val="000000"/>
          <w:sz w:val="20"/>
          <w:szCs w:val="20"/>
          <w:shd w:val="clear" w:color="auto" w:fill="FFFFFF"/>
        </w:rPr>
      </w:pPr>
      <w:r w:rsidRPr="00066603">
        <w:rPr>
          <w:rFonts w:ascii="Arial" w:eastAsia="Times New Roman" w:hAnsi="Arial" w:cs="Arial"/>
          <w:color w:val="000000"/>
          <w:sz w:val="20"/>
          <w:szCs w:val="20"/>
          <w:shd w:val="clear" w:color="auto" w:fill="FFFFFF"/>
        </w:rPr>
        <w:t>All applications for the keeping of dangerous snakes are limited to a default maximum of 50 dangerous snakes, unless the applicant for an advanced licence can demonstrate that they can safely keep more than 50 of the animals. Approval to keep over 50 dangerous snakes will only be given in limited circumstances.</w:t>
      </w:r>
    </w:p>
    <w:p w14:paraId="54DEACF8" w14:textId="77777777" w:rsidR="00E42E2E" w:rsidRDefault="00E42E2E" w:rsidP="00E42E2E">
      <w:pPr>
        <w:widowControl w:val="0"/>
        <w:spacing w:before="120" w:after="120" w:line="280" w:lineRule="exact"/>
        <w:ind w:left="397" w:hanging="397"/>
        <w:rPr>
          <w:rFonts w:ascii="Arial" w:eastAsia="Times New Roman" w:hAnsi="Arial" w:cs="Arial"/>
          <w:sz w:val="20"/>
          <w:szCs w:val="24"/>
        </w:rPr>
      </w:pPr>
      <w:r w:rsidRPr="00066603">
        <w:rPr>
          <w:rFonts w:ascii="Arial" w:eastAsia="Times New Roman" w:hAnsi="Arial" w:cs="Arial"/>
          <w:color w:val="2B579A"/>
          <w:sz w:val="20"/>
          <w:szCs w:val="24"/>
          <w:shd w:val="clear" w:color="auto" w:fill="E6E6E6"/>
        </w:rPr>
        <w:fldChar w:fldCharType="begin">
          <w:ffData>
            <w:name w:val="Check12"/>
            <w:enabled/>
            <w:calcOnExit w:val="0"/>
            <w:checkBox>
              <w:sizeAuto/>
              <w:default w:val="0"/>
            </w:checkBox>
          </w:ffData>
        </w:fldChar>
      </w:r>
      <w:r w:rsidRPr="00066603">
        <w:rPr>
          <w:rFonts w:ascii="Arial" w:eastAsia="Times New Roman" w:hAnsi="Arial" w:cs="Arial"/>
          <w:sz w:val="20"/>
          <w:szCs w:val="24"/>
        </w:rPr>
        <w:instrText xml:space="preserve"> FORMCHECKBOX </w:instrText>
      </w:r>
      <w:r w:rsidRPr="00066603">
        <w:rPr>
          <w:rFonts w:ascii="Arial" w:eastAsia="Times New Roman" w:hAnsi="Arial" w:cs="Arial"/>
          <w:color w:val="2B579A"/>
          <w:sz w:val="20"/>
          <w:szCs w:val="24"/>
          <w:shd w:val="clear" w:color="auto" w:fill="E6E6E6"/>
        </w:rPr>
      </w:r>
      <w:r w:rsidRPr="00066603">
        <w:rPr>
          <w:rFonts w:ascii="Arial" w:eastAsia="Times New Roman" w:hAnsi="Arial" w:cs="Arial"/>
          <w:color w:val="2B579A"/>
          <w:sz w:val="20"/>
          <w:szCs w:val="24"/>
          <w:shd w:val="clear" w:color="auto" w:fill="E6E6E6"/>
        </w:rPr>
        <w:fldChar w:fldCharType="separate"/>
      </w:r>
      <w:r w:rsidRPr="00066603">
        <w:rPr>
          <w:rFonts w:ascii="Arial" w:eastAsia="Calibri" w:hAnsi="Arial" w:cs="Arial"/>
          <w:color w:val="2B579A"/>
          <w:shd w:val="clear" w:color="auto" w:fill="E6E6E6"/>
        </w:rPr>
        <w:fldChar w:fldCharType="end"/>
      </w:r>
      <w:r w:rsidRPr="00066603">
        <w:rPr>
          <w:rFonts w:ascii="Arial" w:eastAsia="Times New Roman" w:hAnsi="Arial" w:cs="Arial"/>
          <w:sz w:val="20"/>
          <w:szCs w:val="24"/>
        </w:rPr>
        <w:t xml:space="preserve">   I have read and understood that limits may apply to the maximum number of dangerous snakes which may be kept under a specialised or advanced licence. </w:t>
      </w:r>
    </w:p>
    <w:p w14:paraId="21AA2FD6" w14:textId="77777777" w:rsidR="007E7B22" w:rsidRPr="005562EE" w:rsidRDefault="007E7B22" w:rsidP="00025BF1">
      <w:pPr>
        <w:spacing w:before="120" w:after="120" w:line="280" w:lineRule="exact"/>
        <w:ind w:left="369" w:hanging="369"/>
        <w:jc w:val="both"/>
        <w:rPr>
          <w:rFonts w:ascii="Arial" w:eastAsia="Times New Roman" w:hAnsi="Arial" w:cs="Arial"/>
          <w:bCs/>
          <w:sz w:val="20"/>
          <w:szCs w:val="20"/>
        </w:rPr>
      </w:pPr>
    </w:p>
    <w:p w14:paraId="6F91C527" w14:textId="07B3B419" w:rsidR="007D69E0" w:rsidRPr="005562EE" w:rsidRDefault="0079460D" w:rsidP="005766A8">
      <w:pPr>
        <w:pStyle w:val="ListParagraph"/>
        <w:keepNext/>
        <w:widowControl w:val="0"/>
        <w:numPr>
          <w:ilvl w:val="0"/>
          <w:numId w:val="1"/>
        </w:numPr>
        <w:tabs>
          <w:tab w:val="left" w:pos="851"/>
        </w:tabs>
        <w:spacing w:before="240" w:after="120" w:line="280" w:lineRule="exact"/>
        <w:contextualSpacing w:val="0"/>
        <w:outlineLvl w:val="0"/>
        <w:rPr>
          <w:rFonts w:ascii="Arial" w:eastAsia="Times New Roman" w:hAnsi="Arial" w:cs="Arial"/>
          <w:b/>
          <w:bCs/>
          <w:sz w:val="24"/>
          <w:szCs w:val="32"/>
        </w:rPr>
      </w:pPr>
      <w:r w:rsidRPr="005562EE">
        <w:rPr>
          <w:rFonts w:ascii="Arial" w:eastAsia="Times New Roman" w:hAnsi="Arial" w:cs="Arial"/>
          <w:b/>
          <w:bCs/>
          <w:sz w:val="24"/>
          <w:szCs w:val="32"/>
        </w:rPr>
        <w:lastRenderedPageBreak/>
        <w:t xml:space="preserve"> Have you provided all information </w:t>
      </w:r>
      <w:r w:rsidR="003D6F6C" w:rsidRPr="005562EE">
        <w:rPr>
          <w:rFonts w:ascii="Arial" w:eastAsia="Times New Roman" w:hAnsi="Arial" w:cs="Arial"/>
          <w:b/>
          <w:bCs/>
          <w:sz w:val="24"/>
          <w:szCs w:val="32"/>
        </w:rPr>
        <w:t xml:space="preserve">and evidence required in sections </w:t>
      </w:r>
      <w:r w:rsidR="009404BA" w:rsidRPr="005562EE">
        <w:rPr>
          <w:rFonts w:ascii="Arial" w:eastAsia="Times New Roman" w:hAnsi="Arial" w:cs="Arial"/>
          <w:b/>
          <w:bCs/>
          <w:sz w:val="24"/>
          <w:szCs w:val="32"/>
        </w:rPr>
        <w:t>1</w:t>
      </w:r>
      <w:r w:rsidR="009C3F1E">
        <w:rPr>
          <w:rFonts w:ascii="Arial" w:eastAsia="Times New Roman" w:hAnsi="Arial" w:cs="Arial"/>
          <w:b/>
          <w:bCs/>
          <w:sz w:val="24"/>
          <w:szCs w:val="32"/>
        </w:rPr>
        <w:t>4</w:t>
      </w:r>
      <w:r w:rsidR="003D6F6C" w:rsidRPr="005562EE">
        <w:rPr>
          <w:rFonts w:ascii="Arial" w:eastAsia="Times New Roman" w:hAnsi="Arial" w:cs="Arial"/>
          <w:b/>
          <w:bCs/>
          <w:sz w:val="24"/>
          <w:szCs w:val="32"/>
        </w:rPr>
        <w:t xml:space="preserve"> to </w:t>
      </w:r>
      <w:r w:rsidR="009404BA" w:rsidRPr="005562EE">
        <w:rPr>
          <w:rFonts w:ascii="Arial" w:eastAsia="Times New Roman" w:hAnsi="Arial" w:cs="Arial"/>
          <w:b/>
          <w:bCs/>
          <w:sz w:val="24"/>
          <w:szCs w:val="32"/>
        </w:rPr>
        <w:t>1</w:t>
      </w:r>
      <w:r w:rsidR="00C655DE">
        <w:rPr>
          <w:rFonts w:ascii="Arial" w:eastAsia="Times New Roman" w:hAnsi="Arial" w:cs="Arial"/>
          <w:b/>
          <w:bCs/>
          <w:sz w:val="24"/>
          <w:szCs w:val="32"/>
        </w:rPr>
        <w:t>7</w:t>
      </w:r>
      <w:r w:rsidR="003D6F6C" w:rsidRPr="005562EE">
        <w:rPr>
          <w:rFonts w:ascii="Arial" w:eastAsia="Times New Roman" w:hAnsi="Arial" w:cs="Arial"/>
          <w:b/>
          <w:bCs/>
          <w:sz w:val="24"/>
          <w:szCs w:val="32"/>
        </w:rPr>
        <w:t>?</w:t>
      </w:r>
    </w:p>
    <w:p w14:paraId="4645616E" w14:textId="5AD36604" w:rsidR="007D69E0" w:rsidRPr="005562EE" w:rsidRDefault="0079460D" w:rsidP="005766A8">
      <w:pPr>
        <w:keepNext/>
        <w:widowControl w:val="0"/>
        <w:spacing w:before="120" w:after="120" w:line="280" w:lineRule="exact"/>
        <w:ind w:left="851" w:hanging="851"/>
        <w:jc w:val="both"/>
        <w:rPr>
          <w:rFonts w:ascii="Arial" w:eastAsia="Times New Roman" w:hAnsi="Arial" w:cs="Arial"/>
          <w:bCs/>
          <w:sz w:val="20"/>
          <w:szCs w:val="20"/>
        </w:rPr>
      </w:pPr>
      <w:r w:rsidRPr="005562EE">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5562EE">
        <w:rPr>
          <w:rFonts w:ascii="Arial" w:eastAsia="Times New Roman" w:hAnsi="Arial" w:cs="Arial"/>
          <w:bCs/>
          <w:sz w:val="20"/>
          <w:szCs w:val="20"/>
        </w:rPr>
        <w:instrText xml:space="preserve"> FORMCHECKBOX </w:instrText>
      </w:r>
      <w:r w:rsidRPr="005562EE">
        <w:rPr>
          <w:rFonts w:ascii="Arial" w:eastAsia="Times New Roman" w:hAnsi="Arial" w:cs="Arial"/>
          <w:color w:val="2B579A"/>
          <w:sz w:val="20"/>
          <w:szCs w:val="20"/>
          <w:shd w:val="clear" w:color="auto" w:fill="E6E6E6"/>
        </w:rPr>
      </w:r>
      <w:r w:rsidRPr="005562EE">
        <w:rPr>
          <w:rFonts w:ascii="Arial" w:eastAsia="Times New Roman" w:hAnsi="Arial" w:cs="Arial"/>
          <w:color w:val="2B579A"/>
          <w:sz w:val="20"/>
          <w:szCs w:val="20"/>
          <w:shd w:val="clear" w:color="auto" w:fill="E6E6E6"/>
        </w:rPr>
        <w:fldChar w:fldCharType="separate"/>
      </w:r>
      <w:r w:rsidRPr="005562EE">
        <w:rPr>
          <w:rFonts w:ascii="Arial" w:eastAsia="Times New Roman" w:hAnsi="Arial" w:cs="Arial"/>
          <w:color w:val="2B579A"/>
          <w:sz w:val="20"/>
          <w:szCs w:val="20"/>
          <w:shd w:val="clear" w:color="auto" w:fill="E6E6E6"/>
        </w:rPr>
        <w:fldChar w:fldCharType="end"/>
      </w:r>
      <w:r w:rsidRPr="005562EE">
        <w:rPr>
          <w:rFonts w:ascii="Arial" w:eastAsia="Times New Roman" w:hAnsi="Arial" w:cs="Arial"/>
          <w:bCs/>
          <w:sz w:val="20"/>
          <w:szCs w:val="20"/>
        </w:rPr>
        <w:t xml:space="preserve">  No – </w:t>
      </w:r>
      <w:r w:rsidR="003D6F6C" w:rsidRPr="005562EE">
        <w:rPr>
          <w:rFonts w:ascii="Arial" w:eastAsia="Times New Roman" w:hAnsi="Arial" w:cs="Arial"/>
          <w:bCs/>
          <w:sz w:val="20"/>
          <w:szCs w:val="20"/>
        </w:rPr>
        <w:t xml:space="preserve">STOP – do not proceed. </w:t>
      </w:r>
      <w:r w:rsidR="003D6F6C" w:rsidRPr="005562EE">
        <w:rPr>
          <w:rFonts w:ascii="Arial" w:eastAsia="Times New Roman" w:hAnsi="Arial" w:cs="Arial"/>
          <w:sz w:val="20"/>
          <w:szCs w:val="24"/>
        </w:rPr>
        <w:t xml:space="preserve">Information requested </w:t>
      </w:r>
      <w:r w:rsidR="0038022F" w:rsidRPr="005562EE">
        <w:rPr>
          <w:rFonts w:ascii="Arial" w:eastAsia="Times New Roman" w:hAnsi="Arial" w:cs="Arial"/>
          <w:sz w:val="20"/>
          <w:szCs w:val="24"/>
        </w:rPr>
        <w:t xml:space="preserve">above </w:t>
      </w:r>
      <w:r w:rsidR="003D6F6C" w:rsidRPr="005562EE">
        <w:rPr>
          <w:rFonts w:ascii="Arial" w:eastAsia="Times New Roman" w:hAnsi="Arial" w:cs="Arial"/>
          <w:sz w:val="20"/>
          <w:szCs w:val="24"/>
        </w:rPr>
        <w:t>enable</w:t>
      </w:r>
      <w:r w:rsidR="0038022F" w:rsidRPr="005562EE">
        <w:rPr>
          <w:rFonts w:ascii="Arial" w:eastAsia="Times New Roman" w:hAnsi="Arial" w:cs="Arial"/>
          <w:sz w:val="20"/>
          <w:szCs w:val="24"/>
        </w:rPr>
        <w:t>s</w:t>
      </w:r>
      <w:r w:rsidR="003D6F6C" w:rsidRPr="005562EE">
        <w:rPr>
          <w:rFonts w:ascii="Arial" w:eastAsia="Times New Roman" w:hAnsi="Arial" w:cs="Arial"/>
          <w:sz w:val="20"/>
          <w:szCs w:val="24"/>
        </w:rPr>
        <w:t xml:space="preserve"> your application to be</w:t>
      </w:r>
      <w:r w:rsidR="00721CFA" w:rsidRPr="005562EE">
        <w:rPr>
          <w:rFonts w:ascii="Arial" w:eastAsia="Times New Roman" w:hAnsi="Arial" w:cs="Arial"/>
          <w:sz w:val="20"/>
          <w:szCs w:val="24"/>
        </w:rPr>
        <w:t xml:space="preserve"> assessed in accordance with </w:t>
      </w:r>
      <w:hyperlink r:id="rId31" w:history="1">
        <w:r w:rsidR="00721CFA" w:rsidRPr="005562EE">
          <w:rPr>
            <w:rStyle w:val="Hyperlink"/>
            <w:rFonts w:ascii="Arial" w:eastAsia="Times New Roman" w:hAnsi="Arial" w:cs="Arial"/>
            <w:sz w:val="20"/>
            <w:szCs w:val="24"/>
          </w:rPr>
          <w:t>Assessment guideline for applications to keep dangerous snakes on specialised and advanced licences</w:t>
        </w:r>
      </w:hyperlink>
      <w:r w:rsidR="00721CFA" w:rsidRPr="005562EE">
        <w:rPr>
          <w:rFonts w:ascii="Arial" w:eastAsia="Times New Roman" w:hAnsi="Arial" w:cs="Arial"/>
          <w:sz w:val="20"/>
          <w:szCs w:val="24"/>
        </w:rPr>
        <w:t>. Insufficient information may result in a processing delay or result in refusal of your application.</w:t>
      </w:r>
    </w:p>
    <w:p w14:paraId="6EB780F7" w14:textId="77777777" w:rsidR="007D69E0" w:rsidRPr="00960796" w:rsidRDefault="0079460D" w:rsidP="00CB3244">
      <w:pPr>
        <w:spacing w:before="120" w:after="120" w:line="280" w:lineRule="exact"/>
        <w:ind w:left="992" w:hanging="992"/>
        <w:jc w:val="both"/>
        <w:rPr>
          <w:rFonts w:ascii="Arial" w:eastAsia="Times New Roman" w:hAnsi="Arial" w:cs="Arial"/>
          <w:sz w:val="20"/>
          <w:szCs w:val="24"/>
        </w:rPr>
      </w:pPr>
      <w:r w:rsidRPr="00960796">
        <w:rPr>
          <w:rFonts w:ascii="Arial" w:eastAsia="Times New Roman" w:hAnsi="Arial" w:cs="Arial"/>
          <w:color w:val="2B579A"/>
          <w:sz w:val="20"/>
          <w:szCs w:val="20"/>
          <w:shd w:val="clear" w:color="auto" w:fill="E6E6E6"/>
        </w:rPr>
        <w:fldChar w:fldCharType="begin">
          <w:ffData>
            <w:name w:val="Check12"/>
            <w:enabled/>
            <w:calcOnExit w:val="0"/>
            <w:checkBox>
              <w:sizeAuto/>
              <w:default w:val="0"/>
            </w:checkBox>
          </w:ffData>
        </w:fldChar>
      </w:r>
      <w:r w:rsidRPr="00960796">
        <w:rPr>
          <w:rFonts w:ascii="Arial" w:eastAsia="Times New Roman" w:hAnsi="Arial" w:cs="Arial"/>
          <w:bCs/>
          <w:sz w:val="20"/>
          <w:szCs w:val="20"/>
        </w:rPr>
        <w:instrText xml:space="preserve"> FORMCHECKBOX </w:instrText>
      </w:r>
      <w:r w:rsidRPr="00960796">
        <w:rPr>
          <w:rFonts w:ascii="Arial" w:eastAsia="Times New Roman" w:hAnsi="Arial" w:cs="Arial"/>
          <w:color w:val="2B579A"/>
          <w:sz w:val="20"/>
          <w:szCs w:val="20"/>
          <w:shd w:val="clear" w:color="auto" w:fill="E6E6E6"/>
        </w:rPr>
      </w:r>
      <w:r w:rsidRPr="00960796">
        <w:rPr>
          <w:rFonts w:ascii="Arial" w:eastAsia="Times New Roman" w:hAnsi="Arial" w:cs="Arial"/>
          <w:color w:val="2B579A"/>
          <w:sz w:val="20"/>
          <w:szCs w:val="20"/>
          <w:shd w:val="clear" w:color="auto" w:fill="E6E6E6"/>
        </w:rPr>
        <w:fldChar w:fldCharType="separate"/>
      </w:r>
      <w:r w:rsidRPr="00960796">
        <w:rPr>
          <w:rFonts w:ascii="Arial" w:eastAsia="Times New Roman" w:hAnsi="Arial" w:cs="Arial"/>
          <w:color w:val="2B579A"/>
          <w:sz w:val="20"/>
          <w:szCs w:val="20"/>
          <w:shd w:val="clear" w:color="auto" w:fill="E6E6E6"/>
        </w:rPr>
        <w:fldChar w:fldCharType="end"/>
      </w:r>
      <w:r w:rsidRPr="00960796">
        <w:rPr>
          <w:rFonts w:ascii="Arial" w:eastAsia="Times New Roman" w:hAnsi="Arial" w:cs="Arial"/>
          <w:bCs/>
          <w:sz w:val="20"/>
          <w:szCs w:val="20"/>
        </w:rPr>
        <w:t xml:space="preserve">  </w:t>
      </w:r>
      <w:r w:rsidR="003D6F6C" w:rsidRPr="00960796">
        <w:rPr>
          <w:rFonts w:ascii="Arial" w:eastAsia="Times New Roman" w:hAnsi="Arial" w:cs="Arial"/>
          <w:bCs/>
          <w:sz w:val="20"/>
          <w:szCs w:val="20"/>
        </w:rPr>
        <w:t xml:space="preserve"> </w:t>
      </w:r>
      <w:r w:rsidRPr="00960796">
        <w:rPr>
          <w:rFonts w:ascii="Arial" w:eastAsia="Times New Roman" w:hAnsi="Arial" w:cs="Arial"/>
          <w:bCs/>
          <w:sz w:val="20"/>
          <w:szCs w:val="20"/>
        </w:rPr>
        <w:t xml:space="preserve">Yes </w:t>
      </w:r>
    </w:p>
    <w:p w14:paraId="2CACBFB7" w14:textId="77777777" w:rsidR="00807802" w:rsidRPr="00960796" w:rsidRDefault="00807802" w:rsidP="005766A8">
      <w:pPr>
        <w:pStyle w:val="ListParagraph"/>
        <w:numPr>
          <w:ilvl w:val="0"/>
          <w:numId w:val="1"/>
        </w:numPr>
        <w:spacing w:before="240" w:after="120" w:line="280" w:lineRule="exact"/>
        <w:contextualSpacing w:val="0"/>
        <w:textAlignment w:val="baseline"/>
        <w:rPr>
          <w:rFonts w:ascii="Arial" w:eastAsia="Times New Roman" w:hAnsi="Arial" w:cs="Arial"/>
          <w:sz w:val="18"/>
          <w:szCs w:val="18"/>
          <w:lang w:eastAsia="en-AU"/>
        </w:rPr>
      </w:pPr>
      <w:r w:rsidRPr="00960796">
        <w:rPr>
          <w:rFonts w:ascii="Arial" w:eastAsia="Times New Roman" w:hAnsi="Arial" w:cs="Arial"/>
          <w:b/>
          <w:bCs/>
          <w:sz w:val="24"/>
          <w:szCs w:val="32"/>
        </w:rPr>
        <w:t>Suitability</w:t>
      </w:r>
    </w:p>
    <w:p w14:paraId="7A43990F" w14:textId="77777777" w:rsidR="00807802" w:rsidRPr="00960796" w:rsidRDefault="00807802" w:rsidP="00CB3244">
      <w:pPr>
        <w:pStyle w:val="xmsonormal"/>
        <w:keepNext/>
        <w:spacing w:after="40" w:line="280" w:lineRule="exact"/>
        <w:ind w:left="397" w:hanging="397"/>
        <w:jc w:val="both"/>
      </w:pPr>
      <w:r w:rsidRPr="00960796">
        <w:rPr>
          <w:rFonts w:ascii="Arial" w:hAnsi="Arial" w:cs="Arial"/>
          <w:sz w:val="20"/>
          <w:szCs w:val="20"/>
        </w:rPr>
        <w:t>(a)</w:t>
      </w:r>
      <w:r w:rsidRPr="00960796">
        <w:rPr>
          <w:rFonts w:ascii="Times New Roman" w:hAnsi="Times New Roman" w:cs="Times New Roman"/>
          <w:sz w:val="14"/>
          <w:szCs w:val="14"/>
        </w:rPr>
        <w:t xml:space="preserve">    </w:t>
      </w:r>
      <w:r w:rsidRPr="00960796">
        <w:rPr>
          <w:rFonts w:ascii="Arial" w:hAnsi="Arial" w:cs="Arial"/>
          <w:sz w:val="20"/>
          <w:szCs w:val="20"/>
        </w:rPr>
        <w:t xml:space="preserve">During the past three (3) years, have you (or an associate) been convicted of: </w:t>
      </w:r>
    </w:p>
    <w:p w14:paraId="0E53BC87" w14:textId="77777777" w:rsidR="00807802" w:rsidRPr="00960796" w:rsidRDefault="00807802" w:rsidP="00CB3244">
      <w:pPr>
        <w:pStyle w:val="xmsonormal"/>
        <w:keepNext/>
        <w:spacing w:after="40" w:line="280" w:lineRule="exact"/>
        <w:ind w:left="794" w:hanging="397"/>
        <w:jc w:val="both"/>
      </w:pPr>
      <w:r w:rsidRPr="00960796">
        <w:rPr>
          <w:rFonts w:ascii="Arial" w:hAnsi="Arial" w:cs="Arial"/>
          <w:sz w:val="20"/>
          <w:szCs w:val="20"/>
        </w:rPr>
        <w:t>(i)</w:t>
      </w:r>
      <w:r w:rsidRPr="00960796">
        <w:rPr>
          <w:rFonts w:ascii="Times New Roman" w:hAnsi="Times New Roman" w:cs="Times New Roman"/>
          <w:sz w:val="14"/>
          <w:szCs w:val="14"/>
        </w:rPr>
        <w:t xml:space="preserve">      </w:t>
      </w:r>
      <w:r w:rsidRPr="00960796">
        <w:rPr>
          <w:rFonts w:ascii="Arial" w:hAnsi="Arial" w:cs="Arial"/>
          <w:sz w:val="20"/>
          <w:szCs w:val="20"/>
        </w:rPr>
        <w:t xml:space="preserve">an offence against the </w:t>
      </w:r>
      <w:r w:rsidRPr="00960796">
        <w:rPr>
          <w:rFonts w:ascii="Arial" w:hAnsi="Arial" w:cs="Arial"/>
          <w:i/>
          <w:iCs/>
          <w:sz w:val="20"/>
          <w:szCs w:val="20"/>
        </w:rPr>
        <w:t>Nature Conservation Act 1992</w:t>
      </w:r>
      <w:r w:rsidRPr="00960796">
        <w:rPr>
          <w:rFonts w:ascii="Arial" w:hAnsi="Arial" w:cs="Arial"/>
          <w:sz w:val="20"/>
          <w:szCs w:val="20"/>
        </w:rPr>
        <w:t xml:space="preserve"> (the Act); or </w:t>
      </w:r>
    </w:p>
    <w:p w14:paraId="3D74460F" w14:textId="77777777" w:rsidR="00807802" w:rsidRPr="00960796" w:rsidRDefault="00807802" w:rsidP="00CB3244">
      <w:pPr>
        <w:pStyle w:val="xmsonormal"/>
        <w:keepNext/>
        <w:spacing w:after="40" w:line="280" w:lineRule="exact"/>
        <w:ind w:left="794" w:hanging="397"/>
        <w:jc w:val="both"/>
      </w:pPr>
      <w:r w:rsidRPr="00960796">
        <w:rPr>
          <w:rFonts w:ascii="Arial" w:hAnsi="Arial" w:cs="Arial"/>
          <w:sz w:val="20"/>
          <w:szCs w:val="20"/>
        </w:rPr>
        <w:t>(ii)</w:t>
      </w:r>
      <w:r w:rsidRPr="00960796">
        <w:rPr>
          <w:rFonts w:ascii="Times New Roman" w:hAnsi="Times New Roman" w:cs="Times New Roman"/>
          <w:sz w:val="14"/>
          <w:szCs w:val="14"/>
        </w:rPr>
        <w:t xml:space="preserve">     </w:t>
      </w:r>
      <w:r w:rsidRPr="00960796">
        <w:rPr>
          <w:rFonts w:ascii="Arial" w:hAnsi="Arial" w:cs="Arial"/>
          <w:sz w:val="20"/>
          <w:szCs w:val="20"/>
        </w:rPr>
        <w:t xml:space="preserve">an animal welfare offence under the </w:t>
      </w:r>
      <w:r w:rsidRPr="00960796">
        <w:rPr>
          <w:rFonts w:ascii="Arial" w:hAnsi="Arial" w:cs="Arial"/>
          <w:i/>
          <w:iCs/>
          <w:sz w:val="20"/>
          <w:szCs w:val="20"/>
        </w:rPr>
        <w:t>Animal Care and Protection Act 2001</w:t>
      </w:r>
      <w:r w:rsidRPr="00960796">
        <w:rPr>
          <w:rFonts w:ascii="Arial" w:hAnsi="Arial" w:cs="Arial"/>
          <w:sz w:val="20"/>
          <w:szCs w:val="20"/>
        </w:rPr>
        <w:t>;</w:t>
      </w:r>
      <w:r w:rsidRPr="00960796">
        <w:rPr>
          <w:rFonts w:ascii="Arial" w:hAnsi="Arial" w:cs="Arial"/>
          <w:i/>
          <w:iCs/>
          <w:sz w:val="20"/>
          <w:szCs w:val="20"/>
        </w:rPr>
        <w:t xml:space="preserve"> </w:t>
      </w:r>
      <w:r w:rsidRPr="00960796">
        <w:rPr>
          <w:rFonts w:ascii="Arial" w:hAnsi="Arial" w:cs="Arial"/>
          <w:sz w:val="20"/>
          <w:szCs w:val="20"/>
        </w:rPr>
        <w:t xml:space="preserve">or </w:t>
      </w:r>
    </w:p>
    <w:p w14:paraId="30B07E13" w14:textId="77777777" w:rsidR="00807802" w:rsidRDefault="00807802" w:rsidP="00CB3244">
      <w:pPr>
        <w:pStyle w:val="xmsonormal"/>
        <w:keepNext/>
        <w:spacing w:after="120" w:line="280" w:lineRule="exact"/>
        <w:ind w:left="794" w:hanging="397"/>
        <w:jc w:val="both"/>
      </w:pPr>
      <w:r w:rsidRPr="00960796">
        <w:rPr>
          <w:rFonts w:ascii="Arial" w:hAnsi="Arial" w:cs="Arial"/>
          <w:sz w:val="20"/>
          <w:szCs w:val="20"/>
        </w:rPr>
        <w:t>(iii)</w:t>
      </w:r>
      <w:r w:rsidRPr="00960796">
        <w:rPr>
          <w:rFonts w:ascii="Times New Roman" w:hAnsi="Times New Roman" w:cs="Times New Roman"/>
          <w:sz w:val="14"/>
          <w:szCs w:val="14"/>
        </w:rPr>
        <w:t xml:space="preserve">   </w:t>
      </w:r>
      <w:r w:rsidRPr="00960796">
        <w:rPr>
          <w:rFonts w:ascii="Arial" w:hAnsi="Arial" w:cs="Arial"/>
          <w:sz w:val="20"/>
          <w:szCs w:val="20"/>
        </w:rPr>
        <w:t xml:space="preserve">an offence relating to wildlife, however described, against another Act, or under the law of another State or </w:t>
      </w:r>
      <w:proofErr w:type="gramStart"/>
      <w:r w:rsidRPr="00960796">
        <w:rPr>
          <w:rFonts w:ascii="Arial" w:hAnsi="Arial" w:cs="Arial"/>
          <w:sz w:val="20"/>
          <w:szCs w:val="20"/>
        </w:rPr>
        <w:t>country?</w:t>
      </w:r>
      <w:proofErr w:type="gramEnd"/>
      <w:r>
        <w:rPr>
          <w:rFonts w:ascii="Arial" w:hAnsi="Arial" w:cs="Arial"/>
          <w:strike/>
          <w:sz w:val="20"/>
          <w:szCs w:val="20"/>
        </w:rPr>
        <w:t xml:space="preserve"> </w:t>
      </w:r>
    </w:p>
    <w:p w14:paraId="7DE16375" w14:textId="77777777" w:rsidR="00807802" w:rsidRDefault="00807802" w:rsidP="00CB3244">
      <w:pPr>
        <w:pStyle w:val="xmsonormal"/>
        <w:spacing w:after="120" w:line="280" w:lineRule="exact"/>
        <w:ind w:left="397" w:hanging="397"/>
        <w:jc w:val="both"/>
      </w:pPr>
      <w:r>
        <w:rPr>
          <w:rFonts w:ascii="Arial" w:hAnsi="Arial" w:cs="Arial"/>
          <w:sz w:val="20"/>
          <w:szCs w:val="20"/>
        </w:rPr>
        <w:t>(b)</w:t>
      </w:r>
      <w:r>
        <w:rPr>
          <w:rFonts w:ascii="Times New Roman" w:hAnsi="Times New Roman" w:cs="Times New Roman"/>
          <w:sz w:val="14"/>
          <w:szCs w:val="14"/>
        </w:rPr>
        <w:t xml:space="preserve">    </w:t>
      </w:r>
      <w:r>
        <w:rPr>
          <w:rFonts w:ascii="Arial" w:hAnsi="Arial" w:cs="Arial"/>
          <w:sz w:val="20"/>
          <w:szCs w:val="20"/>
        </w:rPr>
        <w:t>During the past three (3) years, have you (or an associate) accumulated 10 or more demerit points for an offence against the Act?</w:t>
      </w:r>
    </w:p>
    <w:p w14:paraId="4AB1876C" w14:textId="77777777" w:rsidR="00807802" w:rsidRDefault="00807802" w:rsidP="00CB3244">
      <w:pPr>
        <w:pStyle w:val="xmsonormal"/>
        <w:spacing w:after="120" w:line="280" w:lineRule="exact"/>
        <w:ind w:left="397" w:hanging="397"/>
        <w:jc w:val="both"/>
      </w:pPr>
      <w:r>
        <w:rPr>
          <w:rFonts w:ascii="Arial" w:hAnsi="Arial" w:cs="Arial"/>
          <w:sz w:val="20"/>
          <w:szCs w:val="20"/>
        </w:rPr>
        <w:t>(c)</w:t>
      </w:r>
      <w:r>
        <w:rPr>
          <w:rFonts w:ascii="Times New Roman" w:hAnsi="Times New Roman" w:cs="Times New Roman"/>
          <w:sz w:val="14"/>
          <w:szCs w:val="14"/>
        </w:rPr>
        <w:t xml:space="preserve">     </w:t>
      </w:r>
      <w:r>
        <w:rPr>
          <w:rFonts w:ascii="Arial" w:hAnsi="Arial" w:cs="Arial"/>
          <w:sz w:val="20"/>
          <w:szCs w:val="20"/>
        </w:rPr>
        <w:t>Within the past two (2) years, have you (or an associate) had an animal authority cancelled due to the accumulation of 10 or more demerit points for an offence against the Act?</w:t>
      </w:r>
    </w:p>
    <w:p w14:paraId="17A52742" w14:textId="77777777" w:rsidR="00807802" w:rsidRDefault="00807802" w:rsidP="00CB3244">
      <w:pPr>
        <w:pStyle w:val="xmsonormal"/>
        <w:spacing w:after="120" w:line="280" w:lineRule="exact"/>
        <w:ind w:left="397" w:hanging="397"/>
        <w:jc w:val="both"/>
        <w:rPr>
          <w:rFonts w:ascii="Arial" w:hAnsi="Arial" w:cs="Arial"/>
          <w:sz w:val="20"/>
          <w:szCs w:val="20"/>
        </w:rPr>
      </w:pPr>
      <w:r>
        <w:rPr>
          <w:rFonts w:ascii="Arial" w:hAnsi="Arial" w:cs="Arial"/>
          <w:sz w:val="20"/>
          <w:szCs w:val="20"/>
        </w:rPr>
        <w:t>(d)</w:t>
      </w:r>
      <w:r>
        <w:rPr>
          <w:rFonts w:ascii="Times New Roman" w:hAnsi="Times New Roman" w:cs="Times New Roman"/>
          <w:sz w:val="14"/>
          <w:szCs w:val="14"/>
        </w:rPr>
        <w:t xml:space="preserve">    </w:t>
      </w:r>
      <w:r>
        <w:rPr>
          <w:rFonts w:ascii="Arial" w:hAnsi="Arial" w:cs="Arial"/>
          <w:sz w:val="20"/>
          <w:szCs w:val="20"/>
        </w:rPr>
        <w:t>During the past three (3) years, have you (or an associate), had an equivalent animal authority, however described, suspended or cancelled under the law of another jurisdiction?</w:t>
      </w:r>
    </w:p>
    <w:p w14:paraId="35DFCD78" w14:textId="77777777" w:rsidR="00807802" w:rsidRPr="00715CB3" w:rsidRDefault="00807802" w:rsidP="00CB3244">
      <w:pPr>
        <w:widowControl w:val="0"/>
        <w:spacing w:before="120" w:after="120" w:line="280" w:lineRule="exact"/>
        <w:rPr>
          <w:rFonts w:ascii="Arial" w:hAnsi="Arial" w:cs="Arial"/>
          <w:sz w:val="20"/>
          <w:szCs w:val="20"/>
        </w:rPr>
      </w:pPr>
      <w:r w:rsidRPr="00715CB3">
        <w:rPr>
          <w:rFonts w:ascii="Arial" w:hAnsi="Arial" w:cs="Arial"/>
          <w:sz w:val="20"/>
          <w:szCs w:val="20"/>
        </w:rPr>
        <w:fldChar w:fldCharType="begin">
          <w:ffData>
            <w:name w:val="Check13"/>
            <w:enabled/>
            <w:calcOnExit w:val="0"/>
            <w:checkBox>
              <w:sizeAuto/>
              <w:default w:val="0"/>
            </w:checkBox>
          </w:ffData>
        </w:fldChar>
      </w:r>
      <w:r w:rsidRPr="00715CB3">
        <w:rPr>
          <w:rFonts w:ascii="Arial" w:hAnsi="Arial" w:cs="Arial"/>
          <w:sz w:val="20"/>
          <w:szCs w:val="20"/>
        </w:rPr>
        <w:instrText xml:space="preserve"> FORMCHECKBOX </w:instrText>
      </w:r>
      <w:r w:rsidRPr="00715CB3">
        <w:rPr>
          <w:rFonts w:ascii="Arial" w:hAnsi="Arial" w:cs="Arial"/>
          <w:sz w:val="20"/>
          <w:szCs w:val="20"/>
        </w:rPr>
      </w:r>
      <w:r w:rsidRPr="00715CB3">
        <w:rPr>
          <w:rFonts w:ascii="Arial" w:hAnsi="Arial" w:cs="Arial"/>
          <w:sz w:val="20"/>
          <w:szCs w:val="20"/>
        </w:rPr>
        <w:fldChar w:fldCharType="separate"/>
      </w:r>
      <w:r w:rsidRPr="00715CB3">
        <w:rPr>
          <w:rFonts w:ascii="Arial" w:hAnsi="Arial" w:cs="Arial"/>
          <w:sz w:val="20"/>
          <w:szCs w:val="20"/>
        </w:rPr>
        <w:fldChar w:fldCharType="end"/>
      </w:r>
      <w:r w:rsidRPr="00715CB3">
        <w:rPr>
          <w:rFonts w:ascii="Arial" w:hAnsi="Arial" w:cs="Arial"/>
          <w:sz w:val="20"/>
          <w:szCs w:val="20"/>
        </w:rPr>
        <w:t xml:space="preserve">   Yes – an assessment officer will contact to discuss this further. </w:t>
      </w:r>
    </w:p>
    <w:p w14:paraId="65DA3ACD" w14:textId="77777777" w:rsidR="00807802" w:rsidRPr="00715CB3" w:rsidRDefault="00807802" w:rsidP="00CB3244">
      <w:pPr>
        <w:widowControl w:val="0"/>
        <w:spacing w:after="120" w:line="280" w:lineRule="exact"/>
        <w:rPr>
          <w:rFonts w:ascii="Arial" w:hAnsi="Arial" w:cs="Arial"/>
          <w:bCs/>
          <w:sz w:val="20"/>
          <w:szCs w:val="20"/>
        </w:rPr>
      </w:pPr>
      <w:r w:rsidRPr="00715CB3">
        <w:rPr>
          <w:rFonts w:ascii="Arial" w:hAnsi="Arial" w:cs="Arial"/>
          <w:bCs/>
          <w:sz w:val="20"/>
          <w:szCs w:val="20"/>
        </w:rPr>
        <w:fldChar w:fldCharType="begin">
          <w:ffData>
            <w:name w:val="Check12"/>
            <w:enabled/>
            <w:calcOnExit w:val="0"/>
            <w:checkBox>
              <w:sizeAuto/>
              <w:default w:val="0"/>
            </w:checkBox>
          </w:ffData>
        </w:fldChar>
      </w:r>
      <w:r w:rsidRPr="00715CB3">
        <w:rPr>
          <w:rFonts w:ascii="Arial" w:hAnsi="Arial" w:cs="Arial"/>
          <w:bCs/>
          <w:sz w:val="20"/>
          <w:szCs w:val="20"/>
        </w:rPr>
        <w:instrText xml:space="preserve"> FORMCHECKBOX </w:instrText>
      </w:r>
      <w:r w:rsidRPr="00715CB3">
        <w:rPr>
          <w:rFonts w:ascii="Arial" w:hAnsi="Arial" w:cs="Arial"/>
          <w:bCs/>
          <w:sz w:val="20"/>
          <w:szCs w:val="20"/>
        </w:rPr>
      </w:r>
      <w:r w:rsidRPr="00715CB3">
        <w:rPr>
          <w:rFonts w:ascii="Arial" w:hAnsi="Arial" w:cs="Arial"/>
          <w:bCs/>
          <w:sz w:val="20"/>
          <w:szCs w:val="20"/>
        </w:rPr>
        <w:fldChar w:fldCharType="separate"/>
      </w:r>
      <w:r w:rsidRPr="00715CB3">
        <w:rPr>
          <w:rFonts w:ascii="Arial" w:hAnsi="Arial" w:cs="Arial"/>
          <w:bCs/>
          <w:sz w:val="20"/>
          <w:szCs w:val="20"/>
        </w:rPr>
        <w:fldChar w:fldCharType="end"/>
      </w:r>
      <w:r w:rsidRPr="00715CB3">
        <w:rPr>
          <w:rFonts w:ascii="Arial" w:hAnsi="Arial" w:cs="Arial"/>
          <w:bCs/>
          <w:sz w:val="20"/>
          <w:szCs w:val="20"/>
        </w:rPr>
        <w:t xml:space="preserve">   No</w:t>
      </w:r>
    </w:p>
    <w:p w14:paraId="000EABE2" w14:textId="77777777" w:rsidR="00807802" w:rsidRDefault="00807802" w:rsidP="005766A8">
      <w:pPr>
        <w:pStyle w:val="xmsonormal"/>
        <w:spacing w:before="120" w:after="120" w:line="280" w:lineRule="exact"/>
      </w:pPr>
      <w:r>
        <w:rPr>
          <w:rFonts w:ascii="Arial" w:hAnsi="Arial" w:cs="Arial"/>
          <w:sz w:val="20"/>
          <w:szCs w:val="20"/>
        </w:rPr>
        <w:t xml:space="preserve">Note: An associate, of a person whose suitability to hold an animal authority is being considered, means – </w:t>
      </w:r>
    </w:p>
    <w:p w14:paraId="4DE4B5AC" w14:textId="77777777" w:rsidR="00807802" w:rsidRDefault="00807802" w:rsidP="005766A8">
      <w:pPr>
        <w:pStyle w:val="xmsonormal"/>
        <w:spacing w:after="120" w:line="280" w:lineRule="exact"/>
        <w:ind w:left="397" w:hanging="397"/>
      </w:pPr>
      <w:r>
        <w:rPr>
          <w:rFonts w:ascii="Arial" w:hAnsi="Arial" w:cs="Arial"/>
          <w:sz w:val="20"/>
          <w:szCs w:val="20"/>
        </w:rPr>
        <w:t>(a)</w:t>
      </w:r>
      <w:r>
        <w:rPr>
          <w:rFonts w:ascii="Times New Roman" w:hAnsi="Times New Roman" w:cs="Times New Roman"/>
          <w:sz w:val="14"/>
          <w:szCs w:val="14"/>
        </w:rPr>
        <w:t xml:space="preserve">    </w:t>
      </w:r>
      <w:r>
        <w:rPr>
          <w:rFonts w:ascii="Arial" w:hAnsi="Arial" w:cs="Arial"/>
          <w:sz w:val="20"/>
          <w:szCs w:val="20"/>
        </w:rPr>
        <w:t>If the person is a corporation – each executive officer of the corporation; or</w:t>
      </w:r>
    </w:p>
    <w:p w14:paraId="5A1A66A5" w14:textId="77777777" w:rsidR="00807802" w:rsidRDefault="00807802" w:rsidP="005766A8">
      <w:pPr>
        <w:pStyle w:val="xmsonormal"/>
        <w:spacing w:after="120" w:line="280" w:lineRule="exact"/>
        <w:ind w:left="397" w:hanging="397"/>
      </w:pPr>
      <w:r>
        <w:rPr>
          <w:rFonts w:ascii="Arial" w:hAnsi="Arial" w:cs="Arial"/>
          <w:sz w:val="20"/>
          <w:szCs w:val="20"/>
        </w:rPr>
        <w:t>(b)</w:t>
      </w:r>
      <w:r>
        <w:rPr>
          <w:rFonts w:ascii="Times New Roman" w:hAnsi="Times New Roman" w:cs="Times New Roman"/>
          <w:sz w:val="14"/>
          <w:szCs w:val="14"/>
        </w:rPr>
        <w:t xml:space="preserve">    </w:t>
      </w:r>
      <w:r>
        <w:rPr>
          <w:rFonts w:ascii="Arial" w:hAnsi="Arial" w:cs="Arial"/>
          <w:sz w:val="20"/>
          <w:szCs w:val="20"/>
        </w:rPr>
        <w:t>If the person is an individual – another person who –</w:t>
      </w:r>
    </w:p>
    <w:p w14:paraId="41E0A347" w14:textId="77777777" w:rsidR="00807802" w:rsidRDefault="00807802" w:rsidP="005766A8">
      <w:pPr>
        <w:pStyle w:val="xmsonormal"/>
        <w:spacing w:after="120" w:line="280" w:lineRule="exact"/>
        <w:ind w:left="709" w:hanging="360"/>
        <w:jc w:val="both"/>
      </w:pPr>
      <w:r>
        <w:rPr>
          <w:rFonts w:ascii="Arial" w:hAnsi="Arial" w:cs="Arial"/>
          <w:sz w:val="20"/>
          <w:szCs w:val="20"/>
        </w:rPr>
        <w:t>(i)</w:t>
      </w:r>
      <w:r>
        <w:rPr>
          <w:rFonts w:ascii="Times New Roman" w:hAnsi="Times New Roman" w:cs="Times New Roman"/>
          <w:sz w:val="14"/>
          <w:szCs w:val="14"/>
        </w:rPr>
        <w:t xml:space="preserve">     </w:t>
      </w:r>
      <w:r>
        <w:rPr>
          <w:rFonts w:ascii="Arial" w:hAnsi="Arial" w:cs="Arial"/>
          <w:sz w:val="20"/>
          <w:szCs w:val="20"/>
        </w:rPr>
        <w:t>is, or is intended to be, regularly or usually in charge of the individual’s activity or business, or proposed activity or business, that relates, or is intended to relate, to the authority; or</w:t>
      </w:r>
    </w:p>
    <w:p w14:paraId="61E4C4BD" w14:textId="77777777" w:rsidR="00807802" w:rsidRDefault="00807802" w:rsidP="005766A8">
      <w:pPr>
        <w:pStyle w:val="xmsonormal"/>
        <w:spacing w:after="120" w:line="280" w:lineRule="exact"/>
        <w:ind w:left="709" w:hanging="360"/>
      </w:pPr>
      <w:r>
        <w:rPr>
          <w:rFonts w:ascii="Arial" w:hAnsi="Arial" w:cs="Arial"/>
          <w:sz w:val="20"/>
          <w:szCs w:val="20"/>
        </w:rPr>
        <w:t>(ii)</w:t>
      </w:r>
      <w:r>
        <w:rPr>
          <w:rFonts w:ascii="Times New Roman" w:hAnsi="Times New Roman" w:cs="Times New Roman"/>
          <w:sz w:val="14"/>
          <w:szCs w:val="14"/>
        </w:rPr>
        <w:t xml:space="preserve">    </w:t>
      </w:r>
      <w:r>
        <w:rPr>
          <w:rFonts w:ascii="Arial" w:hAnsi="Arial" w:cs="Arial"/>
          <w:sz w:val="20"/>
          <w:szCs w:val="20"/>
        </w:rPr>
        <w:t>regularly directs staff for the activity or business in their duties; or</w:t>
      </w:r>
    </w:p>
    <w:p w14:paraId="205C80B8" w14:textId="77777777" w:rsidR="00807802" w:rsidRDefault="00807802" w:rsidP="005766A8">
      <w:pPr>
        <w:pStyle w:val="xmsonormal"/>
        <w:spacing w:after="120" w:line="280" w:lineRule="exact"/>
        <w:ind w:left="709" w:hanging="360"/>
        <w:rPr>
          <w:rFonts w:ascii="Arial" w:hAnsi="Arial" w:cs="Arial"/>
          <w:sz w:val="20"/>
          <w:szCs w:val="20"/>
        </w:rPr>
      </w:pPr>
      <w:r>
        <w:rPr>
          <w:rFonts w:ascii="Arial" w:hAnsi="Arial" w:cs="Arial"/>
          <w:sz w:val="20"/>
          <w:szCs w:val="20"/>
        </w:rPr>
        <w:t>(iii)</w:t>
      </w:r>
      <w:r>
        <w:rPr>
          <w:rFonts w:ascii="Times New Roman" w:hAnsi="Times New Roman" w:cs="Times New Roman"/>
          <w:sz w:val="14"/>
          <w:szCs w:val="14"/>
        </w:rPr>
        <w:t xml:space="preserve">   </w:t>
      </w:r>
      <w:r>
        <w:rPr>
          <w:rFonts w:ascii="Arial" w:hAnsi="Arial" w:cs="Arial"/>
          <w:sz w:val="20"/>
          <w:szCs w:val="20"/>
        </w:rPr>
        <w:t>is, or is intended to be, in a position to control or substantially influence the activity or business, or proposed activity or business.</w:t>
      </w:r>
    </w:p>
    <w:p w14:paraId="7DEFFEF9" w14:textId="77777777" w:rsidR="00807802" w:rsidRPr="00DF7A1A" w:rsidRDefault="00807802" w:rsidP="00CB3244">
      <w:pPr>
        <w:pStyle w:val="Heading1"/>
        <w:keepLines/>
        <w:numPr>
          <w:ilvl w:val="0"/>
          <w:numId w:val="1"/>
        </w:numPr>
        <w:tabs>
          <w:tab w:val="left" w:pos="851"/>
        </w:tabs>
      </w:pPr>
      <w:r w:rsidRPr="00DF7A1A">
        <w:t>Person in charge</w:t>
      </w:r>
    </w:p>
    <w:p w14:paraId="7B15A3B2" w14:textId="77777777" w:rsidR="00807802" w:rsidRPr="00DF7A1A" w:rsidRDefault="00807802" w:rsidP="00CB3244">
      <w:pPr>
        <w:keepNext/>
        <w:keepLines/>
        <w:widowControl w:val="0"/>
        <w:spacing w:after="120" w:line="280" w:lineRule="exact"/>
        <w:jc w:val="both"/>
        <w:rPr>
          <w:rFonts w:ascii="Arial" w:eastAsia="Times New Roman" w:hAnsi="Arial" w:cs="Times New Roman"/>
          <w:sz w:val="20"/>
          <w:szCs w:val="24"/>
        </w:rPr>
      </w:pPr>
      <w:r w:rsidRPr="00DF7A1A">
        <w:rPr>
          <w:rFonts w:ascii="Arial" w:eastAsia="Times New Roman" w:hAnsi="Arial" w:cs="Times New Roman"/>
          <w:sz w:val="20"/>
          <w:szCs w:val="24"/>
        </w:rPr>
        <w:t>Details of the person nominated to be in charge of the place(s) where the authorised activity is to be undertaken.</w:t>
      </w:r>
    </w:p>
    <w:bookmarkStart w:id="16" w:name="_Hlk132700493"/>
    <w:p w14:paraId="0835CCA4" w14:textId="77777777" w:rsidR="00807802" w:rsidRPr="00DF7A1A" w:rsidRDefault="00807802" w:rsidP="00CB3244">
      <w:pPr>
        <w:keepNext/>
        <w:keepLines/>
        <w:widowControl w:val="0"/>
        <w:spacing w:after="12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Same as applicant – applicable if applying as an individual.</w:t>
      </w:r>
    </w:p>
    <w:p w14:paraId="12F8757D" w14:textId="77777777" w:rsidR="00807802" w:rsidRPr="00DF7A1A" w:rsidRDefault="00807802" w:rsidP="00CB3244">
      <w:pPr>
        <w:keepNext/>
        <w:keepLines/>
        <w:widowControl w:val="0"/>
        <w:spacing w:after="12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Alternate person in charge – applicable if applying as a corporation.</w:t>
      </w:r>
    </w:p>
    <w:bookmarkEnd w:id="16"/>
    <w:p w14:paraId="60C001F1" w14:textId="77777777" w:rsidR="00807802" w:rsidRPr="00DF7A1A" w:rsidRDefault="00807802" w:rsidP="00CB3244">
      <w:pPr>
        <w:keepNext/>
        <w:keepLines/>
        <w:widowControl w:val="0"/>
        <w:numPr>
          <w:ilvl w:val="0"/>
          <w:numId w:val="27"/>
        </w:numPr>
        <w:tabs>
          <w:tab w:val="left" w:pos="851"/>
        </w:tabs>
        <w:spacing w:before="120" w:after="120" w:line="280" w:lineRule="exact"/>
        <w:ind w:left="357" w:hanging="357"/>
        <w:outlineLvl w:val="0"/>
        <w:rPr>
          <w:rFonts w:ascii="Arial" w:eastAsia="Times New Roman" w:hAnsi="Arial" w:cs="Arial"/>
          <w:b/>
          <w:bCs/>
          <w:sz w:val="20"/>
          <w:szCs w:val="20"/>
        </w:rPr>
      </w:pPr>
      <w:r w:rsidRPr="00DF7A1A">
        <w:rPr>
          <w:rFonts w:ascii="Arial" w:eastAsia="Times New Roman" w:hAnsi="Arial" w:cs="Arial"/>
          <w:b/>
          <w:bCs/>
          <w:sz w:val="20"/>
          <w:szCs w:val="20"/>
        </w:rPr>
        <w:t>Person in charge identity details</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851"/>
        <w:gridCol w:w="2410"/>
        <w:gridCol w:w="2268"/>
        <w:gridCol w:w="3118"/>
        <w:gridCol w:w="1559"/>
      </w:tblGrid>
      <w:tr w:rsidR="00807802" w:rsidRPr="00DF7A1A" w14:paraId="74F1CAA3" w14:textId="77777777" w:rsidTr="00D66D04">
        <w:trPr>
          <w:trHeight w:val="111"/>
        </w:trPr>
        <w:tc>
          <w:tcPr>
            <w:tcW w:w="851" w:type="dxa"/>
            <w:tcBorders>
              <w:top w:val="single" w:sz="2" w:space="0" w:color="auto"/>
              <w:left w:val="single" w:sz="2" w:space="0" w:color="auto"/>
              <w:bottom w:val="single" w:sz="2" w:space="0" w:color="auto"/>
              <w:right w:val="single" w:sz="2" w:space="0" w:color="auto"/>
            </w:tcBorders>
          </w:tcPr>
          <w:p w14:paraId="411769F8"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t>Title</w:t>
            </w:r>
          </w:p>
        </w:tc>
        <w:tc>
          <w:tcPr>
            <w:tcW w:w="2410" w:type="dxa"/>
            <w:tcBorders>
              <w:top w:val="single" w:sz="2" w:space="0" w:color="auto"/>
              <w:left w:val="single" w:sz="2" w:space="0" w:color="auto"/>
              <w:bottom w:val="single" w:sz="2" w:space="0" w:color="auto"/>
              <w:right w:val="single" w:sz="2" w:space="0" w:color="auto"/>
            </w:tcBorders>
          </w:tcPr>
          <w:p w14:paraId="3A492CC1"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t>*First name</w:t>
            </w:r>
          </w:p>
        </w:tc>
        <w:tc>
          <w:tcPr>
            <w:tcW w:w="2268" w:type="dxa"/>
            <w:tcBorders>
              <w:top w:val="single" w:sz="2" w:space="0" w:color="auto"/>
              <w:left w:val="single" w:sz="2" w:space="0" w:color="auto"/>
              <w:bottom w:val="single" w:sz="2" w:space="0" w:color="auto"/>
              <w:right w:val="single" w:sz="2" w:space="0" w:color="auto"/>
            </w:tcBorders>
          </w:tcPr>
          <w:p w14:paraId="2446C3E7"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t>Middle name</w:t>
            </w:r>
          </w:p>
        </w:tc>
        <w:tc>
          <w:tcPr>
            <w:tcW w:w="3118" w:type="dxa"/>
            <w:tcBorders>
              <w:top w:val="single" w:sz="2" w:space="0" w:color="auto"/>
              <w:left w:val="single" w:sz="2" w:space="0" w:color="auto"/>
              <w:bottom w:val="single" w:sz="2" w:space="0" w:color="auto"/>
              <w:right w:val="single" w:sz="2" w:space="0" w:color="auto"/>
            </w:tcBorders>
          </w:tcPr>
          <w:p w14:paraId="49D63BF3"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t>*Surname</w:t>
            </w:r>
          </w:p>
        </w:tc>
        <w:tc>
          <w:tcPr>
            <w:tcW w:w="1559" w:type="dxa"/>
            <w:tcBorders>
              <w:top w:val="single" w:sz="2" w:space="0" w:color="auto"/>
              <w:left w:val="single" w:sz="2" w:space="0" w:color="auto"/>
              <w:bottom w:val="single" w:sz="2" w:space="0" w:color="auto"/>
              <w:right w:val="single" w:sz="2" w:space="0" w:color="auto"/>
            </w:tcBorders>
          </w:tcPr>
          <w:p w14:paraId="3AC6BA9C"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t>* Date of birth</w:t>
            </w:r>
          </w:p>
        </w:tc>
      </w:tr>
      <w:tr w:rsidR="00807802" w:rsidRPr="00DF7A1A" w14:paraId="368FD4C0" w14:textId="77777777" w:rsidTr="00D66D04">
        <w:trPr>
          <w:trHeight w:val="111"/>
        </w:trPr>
        <w:tc>
          <w:tcPr>
            <w:tcW w:w="851" w:type="dxa"/>
            <w:tcBorders>
              <w:top w:val="single" w:sz="2" w:space="0" w:color="auto"/>
              <w:left w:val="single" w:sz="2" w:space="0" w:color="auto"/>
              <w:bottom w:val="single" w:sz="2" w:space="0" w:color="auto"/>
              <w:right w:val="single" w:sz="2" w:space="0" w:color="auto"/>
            </w:tcBorders>
          </w:tcPr>
          <w:p w14:paraId="7AF7B27E"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2410" w:type="dxa"/>
            <w:tcBorders>
              <w:top w:val="single" w:sz="2" w:space="0" w:color="auto"/>
              <w:left w:val="single" w:sz="2" w:space="0" w:color="auto"/>
              <w:bottom w:val="single" w:sz="2" w:space="0" w:color="auto"/>
              <w:right w:val="single" w:sz="2" w:space="0" w:color="auto"/>
            </w:tcBorders>
          </w:tcPr>
          <w:p w14:paraId="0B877F8B"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2268" w:type="dxa"/>
            <w:tcBorders>
              <w:top w:val="single" w:sz="2" w:space="0" w:color="auto"/>
              <w:left w:val="single" w:sz="2" w:space="0" w:color="auto"/>
              <w:bottom w:val="single" w:sz="2" w:space="0" w:color="auto"/>
              <w:right w:val="single" w:sz="2" w:space="0" w:color="auto"/>
            </w:tcBorders>
          </w:tcPr>
          <w:p w14:paraId="68349D08" w14:textId="77777777" w:rsidR="00807802" w:rsidRPr="00DF7A1A" w:rsidRDefault="00807802" w:rsidP="005766A8">
            <w:pPr>
              <w:keepNext/>
              <w:keepLines/>
              <w:spacing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3118" w:type="dxa"/>
            <w:tcBorders>
              <w:top w:val="single" w:sz="2" w:space="0" w:color="auto"/>
              <w:left w:val="single" w:sz="2" w:space="0" w:color="auto"/>
              <w:bottom w:val="single" w:sz="2" w:space="0" w:color="auto"/>
              <w:right w:val="single" w:sz="2" w:space="0" w:color="auto"/>
            </w:tcBorders>
          </w:tcPr>
          <w:p w14:paraId="45793C2F" w14:textId="77777777" w:rsidR="00807802" w:rsidRPr="00DF7A1A" w:rsidRDefault="00807802" w:rsidP="005766A8">
            <w:pPr>
              <w:keepNext/>
              <w:keepLines/>
              <w:spacing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c>
          <w:tcPr>
            <w:tcW w:w="1559" w:type="dxa"/>
            <w:tcBorders>
              <w:top w:val="single" w:sz="2" w:space="0" w:color="auto"/>
              <w:left w:val="single" w:sz="2" w:space="0" w:color="auto"/>
              <w:bottom w:val="single" w:sz="2" w:space="0" w:color="auto"/>
              <w:right w:val="single" w:sz="2" w:space="0" w:color="auto"/>
            </w:tcBorders>
          </w:tcPr>
          <w:p w14:paraId="5706AFB7" w14:textId="77777777" w:rsidR="00807802" w:rsidRPr="00DF7A1A" w:rsidRDefault="00807802" w:rsidP="005766A8">
            <w:pPr>
              <w:keepNext/>
              <w:keepLines/>
              <w:spacing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tc>
      </w:tr>
      <w:tr w:rsidR="00634101" w:rsidRPr="00DF7A1A" w14:paraId="7243D9FC" w14:textId="77777777" w:rsidTr="00D66D04">
        <w:trPr>
          <w:trHeight w:val="111"/>
        </w:trPr>
        <w:tc>
          <w:tcPr>
            <w:tcW w:w="3261" w:type="dxa"/>
            <w:gridSpan w:val="2"/>
            <w:tcBorders>
              <w:top w:val="single" w:sz="2" w:space="0" w:color="auto"/>
              <w:left w:val="single" w:sz="2" w:space="0" w:color="auto"/>
              <w:bottom w:val="single" w:sz="2" w:space="0" w:color="auto"/>
              <w:right w:val="single" w:sz="2" w:space="0" w:color="auto"/>
            </w:tcBorders>
          </w:tcPr>
          <w:p w14:paraId="797C5DDF" w14:textId="0FA37256" w:rsidR="00634101" w:rsidRPr="00634101" w:rsidRDefault="00634101" w:rsidP="005766A8">
            <w:pPr>
              <w:spacing w:after="0" w:line="280" w:lineRule="exact"/>
              <w:rPr>
                <w:rFonts w:ascii="Arial" w:eastAsia="Times New Roman" w:hAnsi="Arial" w:cs="Arial"/>
                <w:sz w:val="20"/>
                <w:szCs w:val="24"/>
              </w:rPr>
            </w:pPr>
            <w:r w:rsidRPr="00D66D04">
              <w:rPr>
                <w:rFonts w:ascii="Arial" w:hAnsi="Arial" w:cs="Arial"/>
                <w:sz w:val="20"/>
                <w:szCs w:val="24"/>
              </w:rPr>
              <w:t>If corporation - name and position</w:t>
            </w:r>
          </w:p>
        </w:tc>
        <w:tc>
          <w:tcPr>
            <w:tcW w:w="6945" w:type="dxa"/>
            <w:gridSpan w:val="3"/>
            <w:tcBorders>
              <w:top w:val="single" w:sz="2" w:space="0" w:color="auto"/>
              <w:left w:val="single" w:sz="2" w:space="0" w:color="auto"/>
              <w:bottom w:val="single" w:sz="2" w:space="0" w:color="auto"/>
              <w:right w:val="single" w:sz="2" w:space="0" w:color="auto"/>
            </w:tcBorders>
          </w:tcPr>
          <w:p w14:paraId="52906892" w14:textId="77777777" w:rsidR="00634101" w:rsidRDefault="00634101" w:rsidP="005766A8">
            <w:pPr>
              <w:keepNext/>
              <w:keepLines/>
              <w:spacing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
                  <w:enabled/>
                  <w:calcOnExit w:val="0"/>
                  <w:textInput/>
                </w:ffData>
              </w:fldChar>
            </w:r>
            <w:r w:rsidRPr="00DF7A1A">
              <w:rPr>
                <w:rFonts w:ascii="Arial" w:eastAsia="Times New Roman" w:hAnsi="Arial" w:cs="Times New Roman"/>
                <w:sz w:val="20"/>
                <w:szCs w:val="20"/>
              </w:rPr>
              <w:instrText xml:space="preserve"> FORMTEXT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t> </w:t>
            </w:r>
            <w:r w:rsidRPr="00DF7A1A">
              <w:rPr>
                <w:rFonts w:ascii="Arial" w:eastAsia="Times New Roman" w:hAnsi="Arial" w:cs="Times New Roman"/>
                <w:sz w:val="20"/>
                <w:szCs w:val="20"/>
              </w:rPr>
              <w:fldChar w:fldCharType="end"/>
            </w:r>
          </w:p>
          <w:p w14:paraId="31039A51" w14:textId="7484257D" w:rsidR="00634101" w:rsidRPr="00DF7A1A" w:rsidRDefault="00634101" w:rsidP="005766A8">
            <w:pPr>
              <w:keepNext/>
              <w:keepLines/>
              <w:spacing w:after="0" w:line="280" w:lineRule="exact"/>
              <w:rPr>
                <w:rFonts w:ascii="Arial" w:eastAsia="Times New Roman" w:hAnsi="Arial" w:cs="Times New Roman"/>
                <w:sz w:val="20"/>
                <w:szCs w:val="20"/>
              </w:rPr>
            </w:pPr>
          </w:p>
        </w:tc>
      </w:tr>
    </w:tbl>
    <w:p w14:paraId="46E1985A" w14:textId="77777777" w:rsidR="00807802" w:rsidRPr="00DF7A1A" w:rsidRDefault="00807802" w:rsidP="00CB3244">
      <w:pPr>
        <w:keepNext/>
        <w:keepLines/>
        <w:widowControl w:val="0"/>
        <w:numPr>
          <w:ilvl w:val="0"/>
          <w:numId w:val="28"/>
        </w:numPr>
        <w:tabs>
          <w:tab w:val="left" w:pos="851"/>
        </w:tabs>
        <w:spacing w:before="120" w:after="120" w:line="280" w:lineRule="exact"/>
        <w:ind w:left="357" w:hanging="357"/>
        <w:outlineLvl w:val="0"/>
        <w:rPr>
          <w:rFonts w:ascii="Arial" w:eastAsia="Times New Roman" w:hAnsi="Arial" w:cs="Arial"/>
          <w:b/>
          <w:bCs/>
          <w:sz w:val="20"/>
          <w:szCs w:val="20"/>
        </w:rPr>
      </w:pPr>
      <w:r w:rsidRPr="00DF7A1A">
        <w:rPr>
          <w:rFonts w:ascii="Arial" w:eastAsia="Times New Roman" w:hAnsi="Arial" w:cs="Arial"/>
          <w:b/>
          <w:bCs/>
          <w:sz w:val="20"/>
          <w:szCs w:val="20"/>
        </w:rPr>
        <w:lastRenderedPageBreak/>
        <w:t>Person in charge residential address</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4364"/>
        <w:gridCol w:w="3149"/>
        <w:gridCol w:w="1243"/>
        <w:gridCol w:w="1450"/>
      </w:tblGrid>
      <w:tr w:rsidR="00807802" w:rsidRPr="00DF7A1A" w14:paraId="4C1FD7A6" w14:textId="77777777" w:rsidTr="00715CB3">
        <w:trPr>
          <w:trHeight w:val="273"/>
        </w:trPr>
        <w:tc>
          <w:tcPr>
            <w:tcW w:w="4364" w:type="dxa"/>
            <w:tcBorders>
              <w:top w:val="single" w:sz="2" w:space="0" w:color="auto"/>
              <w:left w:val="single" w:sz="2" w:space="0" w:color="auto"/>
              <w:bottom w:val="single" w:sz="2" w:space="0" w:color="auto"/>
              <w:right w:val="single" w:sz="2" w:space="0" w:color="auto"/>
            </w:tcBorders>
          </w:tcPr>
          <w:p w14:paraId="579E7CED" w14:textId="77777777" w:rsidR="00807802" w:rsidRPr="00DF7A1A" w:rsidRDefault="00807802" w:rsidP="005766A8">
            <w:pPr>
              <w:keepNext/>
              <w:keepLines/>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*Residential address (not a post office box)</w:t>
            </w:r>
          </w:p>
        </w:tc>
        <w:tc>
          <w:tcPr>
            <w:tcW w:w="3149" w:type="dxa"/>
            <w:tcBorders>
              <w:top w:val="single" w:sz="2" w:space="0" w:color="auto"/>
              <w:left w:val="single" w:sz="2" w:space="0" w:color="auto"/>
              <w:bottom w:val="single" w:sz="2" w:space="0" w:color="auto"/>
              <w:right w:val="single" w:sz="2" w:space="0" w:color="auto"/>
            </w:tcBorders>
          </w:tcPr>
          <w:p w14:paraId="762B6DD4" w14:textId="77777777" w:rsidR="00807802" w:rsidRPr="00DF7A1A" w:rsidRDefault="00807802" w:rsidP="005766A8">
            <w:pPr>
              <w:keepNext/>
              <w:keepLines/>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*Suburb</w:t>
            </w:r>
          </w:p>
        </w:tc>
        <w:tc>
          <w:tcPr>
            <w:tcW w:w="1243" w:type="dxa"/>
            <w:tcBorders>
              <w:top w:val="single" w:sz="2" w:space="0" w:color="auto"/>
              <w:left w:val="single" w:sz="2" w:space="0" w:color="auto"/>
              <w:bottom w:val="single" w:sz="2" w:space="0" w:color="auto"/>
              <w:right w:val="single" w:sz="2" w:space="0" w:color="auto"/>
            </w:tcBorders>
          </w:tcPr>
          <w:p w14:paraId="7B216722" w14:textId="77777777" w:rsidR="00807802" w:rsidRPr="00DF7A1A" w:rsidRDefault="00807802" w:rsidP="005766A8">
            <w:pPr>
              <w:keepNext/>
              <w:keepLines/>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*State</w:t>
            </w:r>
          </w:p>
        </w:tc>
        <w:tc>
          <w:tcPr>
            <w:tcW w:w="1450" w:type="dxa"/>
            <w:tcBorders>
              <w:top w:val="single" w:sz="2" w:space="0" w:color="auto"/>
              <w:left w:val="single" w:sz="2" w:space="0" w:color="auto"/>
              <w:bottom w:val="single" w:sz="2" w:space="0" w:color="auto"/>
              <w:right w:val="single" w:sz="2" w:space="0" w:color="auto"/>
            </w:tcBorders>
          </w:tcPr>
          <w:p w14:paraId="4B7E6CC6" w14:textId="77777777" w:rsidR="00807802" w:rsidRPr="00DF7A1A" w:rsidRDefault="00807802" w:rsidP="005766A8">
            <w:pPr>
              <w:keepNext/>
              <w:keepLines/>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*Postcode</w:t>
            </w:r>
          </w:p>
        </w:tc>
      </w:tr>
      <w:tr w:rsidR="00807802" w:rsidRPr="00DF7A1A" w14:paraId="64DFBEF4" w14:textId="77777777" w:rsidTr="00715CB3">
        <w:trPr>
          <w:trHeight w:val="322"/>
        </w:trPr>
        <w:tc>
          <w:tcPr>
            <w:tcW w:w="4364" w:type="dxa"/>
            <w:tcBorders>
              <w:top w:val="single" w:sz="2" w:space="0" w:color="auto"/>
              <w:left w:val="single" w:sz="2" w:space="0" w:color="auto"/>
              <w:bottom w:val="single" w:sz="2" w:space="0" w:color="auto"/>
              <w:right w:val="single" w:sz="2" w:space="0" w:color="auto"/>
            </w:tcBorders>
          </w:tcPr>
          <w:p w14:paraId="7CA0CE79"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3149" w:type="dxa"/>
            <w:tcBorders>
              <w:top w:val="single" w:sz="2" w:space="0" w:color="auto"/>
              <w:left w:val="single" w:sz="2" w:space="0" w:color="auto"/>
              <w:bottom w:val="single" w:sz="2" w:space="0" w:color="auto"/>
              <w:right w:val="single" w:sz="2" w:space="0" w:color="auto"/>
            </w:tcBorders>
          </w:tcPr>
          <w:p w14:paraId="401DE9A0"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1243" w:type="dxa"/>
            <w:tcBorders>
              <w:top w:val="single" w:sz="2" w:space="0" w:color="auto"/>
              <w:left w:val="single" w:sz="2" w:space="0" w:color="auto"/>
              <w:bottom w:val="single" w:sz="2" w:space="0" w:color="auto"/>
              <w:right w:val="single" w:sz="2" w:space="0" w:color="auto"/>
            </w:tcBorders>
          </w:tcPr>
          <w:p w14:paraId="569867BB"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1450" w:type="dxa"/>
            <w:tcBorders>
              <w:top w:val="single" w:sz="2" w:space="0" w:color="auto"/>
              <w:left w:val="single" w:sz="2" w:space="0" w:color="auto"/>
              <w:bottom w:val="single" w:sz="2" w:space="0" w:color="auto"/>
              <w:right w:val="single" w:sz="2" w:space="0" w:color="auto"/>
            </w:tcBorders>
          </w:tcPr>
          <w:p w14:paraId="2FD04B26"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w:t>
            </w:r>
          </w:p>
        </w:tc>
      </w:tr>
    </w:tbl>
    <w:p w14:paraId="76AD81C9" w14:textId="77777777" w:rsidR="00807802" w:rsidRPr="00DF7A1A" w:rsidRDefault="00807802" w:rsidP="005766A8">
      <w:pPr>
        <w:keepNext/>
        <w:spacing w:before="120" w:after="40" w:line="280" w:lineRule="exact"/>
        <w:rPr>
          <w:rFonts w:ascii="Arial" w:eastAsia="Times New Roman" w:hAnsi="Arial" w:cs="Arial"/>
          <w:caps/>
          <w:sz w:val="20"/>
          <w:szCs w:val="20"/>
        </w:rPr>
      </w:pPr>
      <w:r w:rsidRPr="00DF7A1A">
        <w:rPr>
          <w:rFonts w:ascii="Arial" w:eastAsia="Times New Roman" w:hAnsi="Arial" w:cs="Arial"/>
          <w:sz w:val="20"/>
          <w:szCs w:val="20"/>
        </w:rPr>
        <w:t>Write ‘as above’ if same as registered</w:t>
      </w:r>
      <w:r w:rsidRPr="00DF7A1A">
        <w:rPr>
          <w:rFonts w:ascii="Arial" w:eastAsia="Times New Roman" w:hAnsi="Arial" w:cs="Arial"/>
          <w:caps/>
          <w:sz w:val="20"/>
          <w:szCs w:val="20"/>
        </w:rPr>
        <w:t xml:space="preserve"> </w:t>
      </w:r>
      <w:r w:rsidRPr="00DF7A1A">
        <w:rPr>
          <w:rFonts w:ascii="Arial" w:eastAsia="Times New Roman" w:hAnsi="Arial" w:cs="Arial"/>
          <w:sz w:val="20"/>
          <w:szCs w:val="20"/>
        </w:rPr>
        <w:t xml:space="preserve">residential address. </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4364"/>
        <w:gridCol w:w="3149"/>
        <w:gridCol w:w="1276"/>
        <w:gridCol w:w="1417"/>
      </w:tblGrid>
      <w:tr w:rsidR="00807802" w:rsidRPr="00DF7A1A" w14:paraId="0EFA845C" w14:textId="77777777" w:rsidTr="00715CB3">
        <w:trPr>
          <w:trHeight w:val="235"/>
        </w:trPr>
        <w:tc>
          <w:tcPr>
            <w:tcW w:w="4364" w:type="dxa"/>
            <w:tcBorders>
              <w:top w:val="single" w:sz="2" w:space="0" w:color="auto"/>
              <w:left w:val="single" w:sz="2" w:space="0" w:color="auto"/>
              <w:bottom w:val="single" w:sz="2" w:space="0" w:color="auto"/>
              <w:right w:val="single" w:sz="2" w:space="0" w:color="auto"/>
            </w:tcBorders>
          </w:tcPr>
          <w:p w14:paraId="7958F27A" w14:textId="77777777" w:rsidR="00807802" w:rsidRPr="00DF7A1A" w:rsidRDefault="00807802"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Postal address</w:t>
            </w:r>
          </w:p>
        </w:tc>
        <w:tc>
          <w:tcPr>
            <w:tcW w:w="3149" w:type="dxa"/>
            <w:tcBorders>
              <w:top w:val="single" w:sz="2" w:space="0" w:color="auto"/>
              <w:left w:val="single" w:sz="2" w:space="0" w:color="auto"/>
              <w:bottom w:val="single" w:sz="2" w:space="0" w:color="auto"/>
              <w:right w:val="single" w:sz="2" w:space="0" w:color="auto"/>
            </w:tcBorders>
          </w:tcPr>
          <w:p w14:paraId="645B3944" w14:textId="77777777" w:rsidR="00807802" w:rsidRPr="00DF7A1A" w:rsidRDefault="00807802"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Suburb</w:t>
            </w:r>
          </w:p>
        </w:tc>
        <w:tc>
          <w:tcPr>
            <w:tcW w:w="1276" w:type="dxa"/>
            <w:tcBorders>
              <w:top w:val="single" w:sz="2" w:space="0" w:color="auto"/>
              <w:left w:val="single" w:sz="2" w:space="0" w:color="auto"/>
              <w:bottom w:val="single" w:sz="2" w:space="0" w:color="auto"/>
              <w:right w:val="single" w:sz="2" w:space="0" w:color="auto"/>
            </w:tcBorders>
          </w:tcPr>
          <w:p w14:paraId="1AB0C4CA" w14:textId="77777777" w:rsidR="00807802" w:rsidRPr="00DF7A1A" w:rsidRDefault="00807802"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State</w:t>
            </w:r>
          </w:p>
        </w:tc>
        <w:tc>
          <w:tcPr>
            <w:tcW w:w="1417" w:type="dxa"/>
            <w:tcBorders>
              <w:top w:val="single" w:sz="2" w:space="0" w:color="auto"/>
              <w:left w:val="single" w:sz="2" w:space="0" w:color="auto"/>
              <w:bottom w:val="single" w:sz="2" w:space="0" w:color="auto"/>
              <w:right w:val="single" w:sz="2" w:space="0" w:color="auto"/>
            </w:tcBorders>
          </w:tcPr>
          <w:p w14:paraId="0A7A401E" w14:textId="77777777" w:rsidR="00807802" w:rsidRPr="00DF7A1A" w:rsidRDefault="00807802" w:rsidP="005766A8">
            <w:pPr>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Postcode</w:t>
            </w:r>
          </w:p>
        </w:tc>
      </w:tr>
      <w:tr w:rsidR="00807802" w:rsidRPr="00DF7A1A" w14:paraId="2455116D" w14:textId="77777777" w:rsidTr="00715CB3">
        <w:trPr>
          <w:trHeight w:val="338"/>
        </w:trPr>
        <w:tc>
          <w:tcPr>
            <w:tcW w:w="4364" w:type="dxa"/>
            <w:tcBorders>
              <w:top w:val="single" w:sz="2" w:space="0" w:color="auto"/>
              <w:left w:val="single" w:sz="2" w:space="0" w:color="auto"/>
              <w:bottom w:val="single" w:sz="2" w:space="0" w:color="auto"/>
              <w:right w:val="single" w:sz="2" w:space="0" w:color="auto"/>
            </w:tcBorders>
          </w:tcPr>
          <w:p w14:paraId="3BB47F82"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3149" w:type="dxa"/>
            <w:tcBorders>
              <w:top w:val="single" w:sz="2" w:space="0" w:color="auto"/>
              <w:left w:val="single" w:sz="2" w:space="0" w:color="auto"/>
              <w:bottom w:val="single" w:sz="2" w:space="0" w:color="auto"/>
              <w:right w:val="single" w:sz="2" w:space="0" w:color="auto"/>
            </w:tcBorders>
          </w:tcPr>
          <w:p w14:paraId="168C8003"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1276" w:type="dxa"/>
            <w:tcBorders>
              <w:top w:val="single" w:sz="2" w:space="0" w:color="auto"/>
              <w:left w:val="single" w:sz="2" w:space="0" w:color="auto"/>
              <w:bottom w:val="single" w:sz="2" w:space="0" w:color="auto"/>
              <w:right w:val="single" w:sz="2" w:space="0" w:color="auto"/>
            </w:tcBorders>
          </w:tcPr>
          <w:p w14:paraId="2717A824"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1417" w:type="dxa"/>
            <w:tcBorders>
              <w:top w:val="single" w:sz="2" w:space="0" w:color="auto"/>
              <w:left w:val="single" w:sz="2" w:space="0" w:color="auto"/>
              <w:bottom w:val="single" w:sz="2" w:space="0" w:color="auto"/>
              <w:right w:val="single" w:sz="2" w:space="0" w:color="auto"/>
            </w:tcBorders>
          </w:tcPr>
          <w:p w14:paraId="519A37A2"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6E8A58B0" w14:textId="77777777" w:rsidR="00807802" w:rsidRPr="00DF7A1A" w:rsidRDefault="00807802" w:rsidP="00CB3244">
      <w:pPr>
        <w:keepNext/>
        <w:keepLines/>
        <w:widowControl w:val="0"/>
        <w:numPr>
          <w:ilvl w:val="0"/>
          <w:numId w:val="28"/>
        </w:numPr>
        <w:tabs>
          <w:tab w:val="left" w:pos="851"/>
        </w:tabs>
        <w:spacing w:before="120" w:after="120" w:line="280" w:lineRule="exact"/>
        <w:outlineLvl w:val="0"/>
        <w:rPr>
          <w:rFonts w:ascii="Arial" w:eastAsia="Times New Roman" w:hAnsi="Arial" w:cs="Arial"/>
          <w:b/>
          <w:bCs/>
          <w:sz w:val="20"/>
          <w:szCs w:val="20"/>
        </w:rPr>
      </w:pPr>
      <w:r w:rsidRPr="00DF7A1A">
        <w:rPr>
          <w:rFonts w:ascii="Arial" w:eastAsia="Times New Roman" w:hAnsi="Arial" w:cs="Arial"/>
          <w:b/>
          <w:bCs/>
          <w:sz w:val="20"/>
          <w:szCs w:val="20"/>
        </w:rPr>
        <w:t>Person in charge contact details – email and phone contact is mandatory</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1560"/>
        <w:gridCol w:w="2409"/>
        <w:gridCol w:w="1134"/>
        <w:gridCol w:w="5103"/>
      </w:tblGrid>
      <w:tr w:rsidR="00807802" w:rsidRPr="00DF7A1A" w14:paraId="6280DFA6" w14:textId="77777777" w:rsidTr="00715CB3">
        <w:trPr>
          <w:trHeight w:val="343"/>
        </w:trPr>
        <w:tc>
          <w:tcPr>
            <w:tcW w:w="1560" w:type="dxa"/>
            <w:tcBorders>
              <w:top w:val="single" w:sz="2" w:space="0" w:color="auto"/>
              <w:left w:val="single" w:sz="2" w:space="0" w:color="auto"/>
              <w:bottom w:val="single" w:sz="2" w:space="0" w:color="auto"/>
              <w:right w:val="single" w:sz="2" w:space="0" w:color="auto"/>
            </w:tcBorders>
          </w:tcPr>
          <w:p w14:paraId="4C794CD3" w14:textId="77777777" w:rsidR="00807802" w:rsidRPr="00DF7A1A" w:rsidRDefault="00807802" w:rsidP="005766A8">
            <w:pPr>
              <w:keepNext/>
              <w:keepLines/>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Email address</w:t>
            </w:r>
          </w:p>
        </w:tc>
        <w:tc>
          <w:tcPr>
            <w:tcW w:w="8646" w:type="dxa"/>
            <w:gridSpan w:val="3"/>
            <w:tcBorders>
              <w:top w:val="single" w:sz="2" w:space="0" w:color="auto"/>
              <w:left w:val="single" w:sz="2" w:space="0" w:color="auto"/>
              <w:bottom w:val="single" w:sz="2" w:space="0" w:color="auto"/>
              <w:right w:val="single" w:sz="2" w:space="0" w:color="auto"/>
            </w:tcBorders>
          </w:tcPr>
          <w:p w14:paraId="64852247"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61C9F50B" w14:textId="77777777" w:rsidTr="00715CB3">
        <w:trPr>
          <w:trHeight w:val="454"/>
        </w:trPr>
        <w:tc>
          <w:tcPr>
            <w:tcW w:w="3969" w:type="dxa"/>
            <w:gridSpan w:val="2"/>
            <w:tcBorders>
              <w:top w:val="single" w:sz="2" w:space="0" w:color="auto"/>
              <w:left w:val="single" w:sz="2" w:space="0" w:color="auto"/>
              <w:bottom w:val="single" w:sz="2" w:space="0" w:color="auto"/>
              <w:right w:val="single" w:sz="2" w:space="0" w:color="auto"/>
            </w:tcBorders>
          </w:tcPr>
          <w:p w14:paraId="0510C5B1" w14:textId="77777777" w:rsidR="00807802" w:rsidRPr="00DF7A1A" w:rsidRDefault="00807802"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Phone type</w:t>
            </w:r>
          </w:p>
          <w:p w14:paraId="6F7CB75E" w14:textId="77777777" w:rsidR="00807802" w:rsidRPr="00DF7A1A" w:rsidRDefault="00807802" w:rsidP="005766A8">
            <w:pPr>
              <w:widowControl w:val="0"/>
              <w:spacing w:before="120"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Home phone        </w:t>
            </w:r>
            <w:r w:rsidRPr="00DF7A1A">
              <w:rPr>
                <w:rFonts w:ascii="Arial" w:eastAsia="Times New Roman" w:hAnsi="Arial" w:cs="Times New Roman"/>
                <w:sz w:val="20"/>
                <w:szCs w:val="20"/>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Office phone</w:t>
            </w:r>
          </w:p>
          <w:p w14:paraId="1E938776" w14:textId="77777777" w:rsidR="00807802" w:rsidRPr="00DF7A1A" w:rsidRDefault="00807802" w:rsidP="005766A8">
            <w:pPr>
              <w:widowControl w:val="0"/>
              <w:spacing w:before="120" w:after="0" w:line="280" w:lineRule="exact"/>
              <w:rPr>
                <w:rFonts w:ascii="Arial" w:eastAsia="Times New Roman" w:hAnsi="Arial" w:cs="Times New Roman"/>
                <w:sz w:val="20"/>
                <w:szCs w:val="20"/>
              </w:rPr>
            </w:pPr>
            <w:r w:rsidRPr="00DF7A1A">
              <w:rPr>
                <w:rFonts w:ascii="Arial" w:eastAsia="Times New Roman" w:hAnsi="Arial" w:cs="Times New Roman"/>
                <w:sz w:val="20"/>
                <w:szCs w:val="20"/>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0"/>
              </w:rPr>
              <w:instrText xml:space="preserve"> FORMCHECKBOX </w:instrText>
            </w:r>
            <w:r w:rsidRPr="00DF7A1A">
              <w:rPr>
                <w:rFonts w:ascii="Arial" w:eastAsia="Times New Roman" w:hAnsi="Arial" w:cs="Times New Roman"/>
                <w:sz w:val="20"/>
                <w:szCs w:val="20"/>
              </w:rPr>
            </w:r>
            <w:r w:rsidRPr="00DF7A1A">
              <w:rPr>
                <w:rFonts w:ascii="Arial" w:eastAsia="Times New Roman" w:hAnsi="Arial" w:cs="Times New Roman"/>
                <w:sz w:val="20"/>
                <w:szCs w:val="20"/>
              </w:rPr>
              <w:fldChar w:fldCharType="separate"/>
            </w:r>
            <w:r w:rsidRPr="00DF7A1A">
              <w:rPr>
                <w:rFonts w:ascii="Arial" w:eastAsia="Times New Roman" w:hAnsi="Arial" w:cs="Times New Roman"/>
                <w:sz w:val="20"/>
                <w:szCs w:val="20"/>
              </w:rPr>
              <w:fldChar w:fldCharType="end"/>
            </w:r>
            <w:r w:rsidRPr="00DF7A1A">
              <w:rPr>
                <w:rFonts w:ascii="Arial" w:eastAsia="Times New Roman" w:hAnsi="Arial" w:cs="Times New Roman"/>
                <w:sz w:val="20"/>
                <w:szCs w:val="20"/>
              </w:rPr>
              <w:t xml:space="preserve">   Mobile phone       </w:t>
            </w:r>
          </w:p>
        </w:tc>
        <w:tc>
          <w:tcPr>
            <w:tcW w:w="1134" w:type="dxa"/>
            <w:tcBorders>
              <w:top w:val="single" w:sz="2" w:space="0" w:color="auto"/>
              <w:left w:val="single" w:sz="2" w:space="0" w:color="auto"/>
              <w:bottom w:val="single" w:sz="2" w:space="0" w:color="auto"/>
              <w:right w:val="single" w:sz="2" w:space="0" w:color="auto"/>
            </w:tcBorders>
          </w:tcPr>
          <w:p w14:paraId="1CC08C84" w14:textId="77777777" w:rsidR="00807802" w:rsidRPr="00DF7A1A" w:rsidRDefault="00807802"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Area code</w:t>
            </w:r>
          </w:p>
          <w:p w14:paraId="21DB64D8"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c>
          <w:tcPr>
            <w:tcW w:w="5103" w:type="dxa"/>
            <w:tcBorders>
              <w:top w:val="single" w:sz="2" w:space="0" w:color="auto"/>
              <w:left w:val="single" w:sz="2" w:space="0" w:color="auto"/>
              <w:bottom w:val="single" w:sz="2" w:space="0" w:color="auto"/>
              <w:right w:val="single" w:sz="2" w:space="0" w:color="auto"/>
            </w:tcBorders>
          </w:tcPr>
          <w:p w14:paraId="78B8717B" w14:textId="77777777" w:rsidR="00807802" w:rsidRPr="00DF7A1A" w:rsidRDefault="00807802"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Phone number: note: 10 digits (including area code)</w:t>
            </w:r>
          </w:p>
          <w:p w14:paraId="56E672AB"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1BCA888E" w14:textId="77777777" w:rsidR="00807802" w:rsidRPr="00DF7A1A" w:rsidRDefault="00807802" w:rsidP="00CB3244">
      <w:pPr>
        <w:pStyle w:val="Heading1"/>
        <w:keepLines/>
        <w:numPr>
          <w:ilvl w:val="0"/>
          <w:numId w:val="1"/>
        </w:numPr>
        <w:tabs>
          <w:tab w:val="left" w:pos="851"/>
        </w:tabs>
      </w:pPr>
      <w:proofErr w:type="gramStart"/>
      <w:r w:rsidRPr="00DF7A1A">
        <w:t>Applicant</w:t>
      </w:r>
      <w:proofErr w:type="gramEnd"/>
      <w:r w:rsidRPr="00DF7A1A">
        <w:t xml:space="preserve"> contact details</w:t>
      </w:r>
    </w:p>
    <w:p w14:paraId="43E57618" w14:textId="77777777" w:rsidR="00807802" w:rsidRPr="00DF7A1A" w:rsidRDefault="00807802" w:rsidP="00CB3244">
      <w:pPr>
        <w:widowControl w:val="0"/>
        <w:spacing w:after="12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Same as applicant </w:t>
      </w:r>
      <w:r w:rsidRPr="00DF7A1A">
        <w:rPr>
          <w:rFonts w:ascii="Arial" w:eastAsia="Times New Roman" w:hAnsi="Arial" w:cs="Times New Roman"/>
          <w:sz w:val="20"/>
          <w:szCs w:val="24"/>
        </w:rPr>
        <w:tab/>
      </w:r>
      <w:r w:rsidRPr="00DF7A1A">
        <w:rPr>
          <w:rFonts w:ascii="Arial" w:eastAsia="Times New Roman" w:hAnsi="Arial" w:cs="Times New Roman"/>
          <w:sz w:val="20"/>
          <w:szCs w:val="24"/>
        </w:rPr>
        <w:fldChar w:fldCharType="begin">
          <w:ffData>
            <w:name w:val="Check2"/>
            <w:enabled/>
            <w:calcOnExit w:val="0"/>
            <w:checkBox>
              <w:sizeAuto/>
              <w:default w:val="0"/>
              <w:checked w:val="0"/>
            </w:checkBox>
          </w:ffData>
        </w:fldChar>
      </w:r>
      <w:r w:rsidRPr="00DF7A1A">
        <w:rPr>
          <w:rFonts w:ascii="Arial" w:eastAsia="Times New Roman" w:hAnsi="Arial" w:cs="Times New Roman"/>
          <w:sz w:val="20"/>
          <w:szCs w:val="24"/>
        </w:rPr>
        <w:instrText xml:space="preserve"> FORMCHECKBOX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fldChar w:fldCharType="end"/>
      </w:r>
      <w:r w:rsidRPr="00DF7A1A">
        <w:rPr>
          <w:rFonts w:ascii="Arial" w:eastAsia="Times New Roman" w:hAnsi="Arial" w:cs="Times New Roman"/>
          <w:sz w:val="20"/>
          <w:szCs w:val="24"/>
        </w:rPr>
        <w:t xml:space="preserve"> Alternate contact person </w:t>
      </w:r>
    </w:p>
    <w:p w14:paraId="54F04DA2" w14:textId="77777777" w:rsidR="00807802" w:rsidRPr="00DF7A1A" w:rsidRDefault="00807802" w:rsidP="00CB3244">
      <w:pPr>
        <w:widowControl w:val="0"/>
        <w:spacing w:after="120" w:line="280" w:lineRule="exact"/>
        <w:jc w:val="both"/>
        <w:rPr>
          <w:rFonts w:ascii="Arial" w:eastAsia="Times New Roman" w:hAnsi="Arial" w:cs="Arial"/>
          <w:sz w:val="20"/>
          <w:szCs w:val="24"/>
        </w:rPr>
      </w:pPr>
      <w:r w:rsidRPr="00DF7A1A">
        <w:rPr>
          <w:rFonts w:ascii="Arial" w:eastAsia="Times New Roman" w:hAnsi="Arial" w:cs="Arial"/>
          <w:sz w:val="20"/>
          <w:szCs w:val="24"/>
        </w:rPr>
        <w:t>An alternative contact nominated by the legal entity which has submitted, or will in future submit, applications to be assessed by the department. All departmental correspondence relating to the assessment of applications will be directed to the application contact, however, if the application results in the issuing of a relevant authority, the relevant authority will be sent to the customer contact or if nominated, the primary contact.</w:t>
      </w:r>
    </w:p>
    <w:tbl>
      <w:tblPr>
        <w:tblW w:w="10206" w:type="dxa"/>
        <w:tblInd w:w="-3" w:type="dxa"/>
        <w:tblBorders>
          <w:top w:val="single" w:sz="2" w:space="0" w:color="auto"/>
          <w:left w:val="single" w:sz="2" w:space="0" w:color="auto"/>
          <w:bottom w:val="single" w:sz="2" w:space="0" w:color="auto"/>
          <w:right w:val="single" w:sz="2" w:space="0" w:color="auto"/>
        </w:tblBorders>
        <w:tblLayout w:type="fixed"/>
        <w:tblCellMar>
          <w:top w:w="85" w:type="dxa"/>
          <w:bottom w:w="85" w:type="dxa"/>
        </w:tblCellMar>
        <w:tblLook w:val="0000" w:firstRow="0" w:lastRow="0" w:firstColumn="0" w:lastColumn="0" w:noHBand="0" w:noVBand="0"/>
      </w:tblPr>
      <w:tblGrid>
        <w:gridCol w:w="3544"/>
        <w:gridCol w:w="6662"/>
      </w:tblGrid>
      <w:tr w:rsidR="00807802" w:rsidRPr="00DF7A1A" w14:paraId="570B4E7C" w14:textId="77777777" w:rsidTr="00715CB3">
        <w:trPr>
          <w:trHeight w:val="111"/>
        </w:trPr>
        <w:tc>
          <w:tcPr>
            <w:tcW w:w="3544" w:type="dxa"/>
            <w:tcBorders>
              <w:top w:val="single" w:sz="2" w:space="0" w:color="auto"/>
              <w:left w:val="single" w:sz="2" w:space="0" w:color="auto"/>
              <w:bottom w:val="single" w:sz="2" w:space="0" w:color="auto"/>
              <w:right w:val="single" w:sz="2" w:space="0" w:color="auto"/>
            </w:tcBorders>
          </w:tcPr>
          <w:p w14:paraId="21DF34AB" w14:textId="77777777" w:rsidR="00807802" w:rsidRPr="00DF7A1A" w:rsidRDefault="00807802" w:rsidP="005766A8">
            <w:pPr>
              <w:widowControl w:val="0"/>
              <w:spacing w:before="40" w:after="40" w:line="280" w:lineRule="exact"/>
              <w:rPr>
                <w:rFonts w:ascii="Arial" w:eastAsia="Times New Roman" w:hAnsi="Arial" w:cs="Arial"/>
                <w:sz w:val="20"/>
                <w:szCs w:val="20"/>
              </w:rPr>
            </w:pPr>
            <w:r w:rsidRPr="00DF7A1A">
              <w:rPr>
                <w:rFonts w:ascii="Arial" w:eastAsia="Times New Roman" w:hAnsi="Arial" w:cs="Arial"/>
                <w:sz w:val="20"/>
                <w:szCs w:val="20"/>
              </w:rPr>
              <w:t>*Name and position</w:t>
            </w:r>
          </w:p>
        </w:tc>
        <w:tc>
          <w:tcPr>
            <w:tcW w:w="6662" w:type="dxa"/>
            <w:tcBorders>
              <w:top w:val="single" w:sz="2" w:space="0" w:color="auto"/>
              <w:left w:val="single" w:sz="2" w:space="0" w:color="auto"/>
              <w:bottom w:val="single" w:sz="2" w:space="0" w:color="auto"/>
              <w:right w:val="single" w:sz="2" w:space="0" w:color="auto"/>
            </w:tcBorders>
          </w:tcPr>
          <w:p w14:paraId="0AF43E6B"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46E0D030" w14:textId="77777777" w:rsidTr="00715CB3">
        <w:trPr>
          <w:trHeight w:val="111"/>
        </w:trPr>
        <w:tc>
          <w:tcPr>
            <w:tcW w:w="3544" w:type="dxa"/>
            <w:tcBorders>
              <w:top w:val="single" w:sz="2" w:space="0" w:color="auto"/>
              <w:left w:val="single" w:sz="2" w:space="0" w:color="auto"/>
              <w:bottom w:val="single" w:sz="2" w:space="0" w:color="auto"/>
              <w:right w:val="single" w:sz="2" w:space="0" w:color="auto"/>
            </w:tcBorders>
          </w:tcPr>
          <w:p w14:paraId="67CECD0D" w14:textId="77777777" w:rsidR="00807802" w:rsidRPr="00DF7A1A" w:rsidRDefault="00807802" w:rsidP="005766A8">
            <w:pPr>
              <w:widowControl w:val="0"/>
              <w:spacing w:before="40" w:after="40" w:line="280" w:lineRule="exact"/>
              <w:rPr>
                <w:rFonts w:ascii="Arial" w:eastAsia="Times New Roman" w:hAnsi="Arial" w:cs="Arial"/>
                <w:sz w:val="20"/>
                <w:szCs w:val="20"/>
              </w:rPr>
            </w:pPr>
            <w:r w:rsidRPr="00DF7A1A">
              <w:rPr>
                <w:rFonts w:ascii="Arial" w:eastAsia="Times New Roman" w:hAnsi="Arial" w:cs="Arial"/>
                <w:sz w:val="20"/>
                <w:szCs w:val="20"/>
              </w:rPr>
              <w:t>*Email address</w:t>
            </w:r>
          </w:p>
        </w:tc>
        <w:tc>
          <w:tcPr>
            <w:tcW w:w="6662" w:type="dxa"/>
            <w:tcBorders>
              <w:top w:val="single" w:sz="2" w:space="0" w:color="auto"/>
              <w:left w:val="single" w:sz="2" w:space="0" w:color="auto"/>
              <w:bottom w:val="single" w:sz="2" w:space="0" w:color="auto"/>
              <w:right w:val="single" w:sz="2" w:space="0" w:color="auto"/>
            </w:tcBorders>
          </w:tcPr>
          <w:p w14:paraId="039D5C0B"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64C1833F" w14:textId="77777777" w:rsidTr="00715CB3">
        <w:trPr>
          <w:trHeight w:val="111"/>
        </w:trPr>
        <w:tc>
          <w:tcPr>
            <w:tcW w:w="3544" w:type="dxa"/>
            <w:tcBorders>
              <w:top w:val="single" w:sz="2" w:space="0" w:color="auto"/>
              <w:left w:val="single" w:sz="2" w:space="0" w:color="auto"/>
              <w:bottom w:val="single" w:sz="2" w:space="0" w:color="auto"/>
              <w:right w:val="single" w:sz="2" w:space="0" w:color="auto"/>
            </w:tcBorders>
          </w:tcPr>
          <w:p w14:paraId="399F9223" w14:textId="77777777" w:rsidR="00807802" w:rsidRPr="00DF7A1A" w:rsidRDefault="00807802" w:rsidP="005766A8">
            <w:pPr>
              <w:widowControl w:val="0"/>
              <w:spacing w:before="40" w:after="40" w:line="280" w:lineRule="exact"/>
              <w:rPr>
                <w:rFonts w:ascii="Arial" w:eastAsia="Times New Roman" w:hAnsi="Arial" w:cs="Arial"/>
                <w:sz w:val="20"/>
                <w:szCs w:val="20"/>
              </w:rPr>
            </w:pPr>
            <w:r w:rsidRPr="00DF7A1A">
              <w:rPr>
                <w:rFonts w:ascii="Arial" w:eastAsia="Times New Roman" w:hAnsi="Arial" w:cs="Arial"/>
                <w:sz w:val="20"/>
                <w:szCs w:val="20"/>
              </w:rPr>
              <w:t xml:space="preserve">*Primary phone. </w:t>
            </w:r>
          </w:p>
          <w:p w14:paraId="39B6143E" w14:textId="77777777" w:rsidR="00807802" w:rsidRPr="00DF7A1A" w:rsidRDefault="00807802"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Note: 10 digits (including area code)</w:t>
            </w:r>
          </w:p>
        </w:tc>
        <w:tc>
          <w:tcPr>
            <w:tcW w:w="6662" w:type="dxa"/>
            <w:tcBorders>
              <w:top w:val="single" w:sz="2" w:space="0" w:color="auto"/>
              <w:left w:val="single" w:sz="2" w:space="0" w:color="auto"/>
              <w:bottom w:val="single" w:sz="2" w:space="0" w:color="auto"/>
              <w:right w:val="single" w:sz="2" w:space="0" w:color="auto"/>
            </w:tcBorders>
          </w:tcPr>
          <w:p w14:paraId="19336BF6"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12924F57" w14:textId="77777777" w:rsidTr="00715CB3">
        <w:trPr>
          <w:trHeight w:val="323"/>
        </w:trPr>
        <w:tc>
          <w:tcPr>
            <w:tcW w:w="3544" w:type="dxa"/>
            <w:tcBorders>
              <w:top w:val="single" w:sz="2" w:space="0" w:color="auto"/>
              <w:left w:val="single" w:sz="2" w:space="0" w:color="auto"/>
              <w:bottom w:val="single" w:sz="2" w:space="0" w:color="auto"/>
              <w:right w:val="single" w:sz="2" w:space="0" w:color="auto"/>
            </w:tcBorders>
          </w:tcPr>
          <w:p w14:paraId="6ED501A5" w14:textId="77777777" w:rsidR="00807802" w:rsidRPr="00DF7A1A" w:rsidRDefault="00807802" w:rsidP="005766A8">
            <w:pPr>
              <w:widowControl w:val="0"/>
              <w:spacing w:before="40" w:after="40" w:line="280" w:lineRule="exact"/>
              <w:rPr>
                <w:rFonts w:ascii="Arial" w:eastAsia="Times New Roman" w:hAnsi="Arial" w:cs="Arial"/>
                <w:caps/>
                <w:sz w:val="20"/>
                <w:szCs w:val="20"/>
              </w:rPr>
            </w:pPr>
            <w:r w:rsidRPr="00DF7A1A">
              <w:rPr>
                <w:rFonts w:ascii="Arial" w:eastAsia="Times New Roman" w:hAnsi="Arial" w:cs="Arial"/>
                <w:sz w:val="20"/>
                <w:szCs w:val="20"/>
              </w:rPr>
              <w:t>Secondary phone</w:t>
            </w:r>
          </w:p>
        </w:tc>
        <w:tc>
          <w:tcPr>
            <w:tcW w:w="6662" w:type="dxa"/>
            <w:tcBorders>
              <w:top w:val="single" w:sz="2" w:space="0" w:color="auto"/>
              <w:left w:val="single" w:sz="2" w:space="0" w:color="auto"/>
              <w:bottom w:val="single" w:sz="2" w:space="0" w:color="auto"/>
              <w:right w:val="single" w:sz="2" w:space="0" w:color="auto"/>
            </w:tcBorders>
          </w:tcPr>
          <w:p w14:paraId="7CACF725" w14:textId="77777777" w:rsidR="00807802" w:rsidRPr="00DF7A1A" w:rsidRDefault="00807802" w:rsidP="005766A8">
            <w:pPr>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11FA6AB1" w14:textId="34DC5FA0" w:rsidR="00807802" w:rsidRPr="00DF7A1A" w:rsidRDefault="000B0C21" w:rsidP="00700196">
      <w:pPr>
        <w:pStyle w:val="Heading1"/>
        <w:keepLines/>
        <w:numPr>
          <w:ilvl w:val="0"/>
          <w:numId w:val="1"/>
        </w:numPr>
        <w:tabs>
          <w:tab w:val="left" w:pos="851"/>
        </w:tabs>
      </w:pPr>
      <w:r>
        <w:lastRenderedPageBreak/>
        <w:t xml:space="preserve"> </w:t>
      </w:r>
      <w:r w:rsidR="00807802" w:rsidRPr="00DF7A1A">
        <w:t>Declaration</w:t>
      </w:r>
    </w:p>
    <w:p w14:paraId="4EDBB09D" w14:textId="77777777" w:rsidR="00807802" w:rsidRPr="00DF7A1A" w:rsidRDefault="00807802" w:rsidP="00700196">
      <w:pPr>
        <w:keepNext/>
        <w:keepLines/>
        <w:widowControl w:val="0"/>
        <w:spacing w:after="120" w:line="280" w:lineRule="exact"/>
        <w:jc w:val="both"/>
        <w:rPr>
          <w:rFonts w:ascii="Arial" w:eastAsia="Times New Roman" w:hAnsi="Arial" w:cs="Times New Roman"/>
          <w:sz w:val="20"/>
          <w:szCs w:val="24"/>
        </w:rPr>
      </w:pPr>
      <w:bookmarkStart w:id="17" w:name="_Hlk132699844"/>
      <w:r w:rsidRPr="00DF7A1A">
        <w:rPr>
          <w:rFonts w:ascii="Arial" w:eastAsia="Times New Roman" w:hAnsi="Arial" w:cs="Times New Roman"/>
          <w:sz w:val="20"/>
          <w:szCs w:val="24"/>
        </w:rPr>
        <w:t>Note: If you provide inaccurate or misleading information in this application you may be liable for prosecution under the relevant Acts or Regulations.</w:t>
      </w:r>
    </w:p>
    <w:p w14:paraId="5D13463C" w14:textId="77777777" w:rsidR="00807802" w:rsidRPr="00DF7A1A" w:rsidRDefault="00807802" w:rsidP="00700196">
      <w:pPr>
        <w:keepNext/>
        <w:keepLines/>
        <w:widowControl w:val="0"/>
        <w:numPr>
          <w:ilvl w:val="0"/>
          <w:numId w:val="26"/>
        </w:numPr>
        <w:tabs>
          <w:tab w:val="num" w:pos="360"/>
        </w:tabs>
        <w:spacing w:after="120" w:line="280" w:lineRule="exact"/>
        <w:ind w:left="340"/>
        <w:jc w:val="both"/>
        <w:rPr>
          <w:rFonts w:ascii="Arial" w:eastAsia="Times New Roman" w:hAnsi="Arial" w:cs="Times New Roman"/>
          <w:sz w:val="20"/>
          <w:szCs w:val="24"/>
        </w:rPr>
      </w:pPr>
      <w:r w:rsidRPr="00DF7A1A">
        <w:rPr>
          <w:rFonts w:ascii="Arial" w:eastAsia="Times New Roman" w:hAnsi="Arial" w:cs="Times New Roman"/>
          <w:sz w:val="20"/>
          <w:szCs w:val="24"/>
        </w:rPr>
        <w:t xml:space="preserve">I do solemnly and sincerely declare that the information provided is true and correct to the best of my knowledge and I make this solemn declaration conscientiously believing the same to be true. </w:t>
      </w:r>
    </w:p>
    <w:p w14:paraId="477A4569" w14:textId="77777777" w:rsidR="00807802" w:rsidRPr="00DF7A1A" w:rsidRDefault="00807802" w:rsidP="00700196">
      <w:pPr>
        <w:keepNext/>
        <w:keepLines/>
        <w:widowControl w:val="0"/>
        <w:numPr>
          <w:ilvl w:val="0"/>
          <w:numId w:val="26"/>
        </w:numPr>
        <w:tabs>
          <w:tab w:val="num" w:pos="360"/>
        </w:tabs>
        <w:spacing w:after="280" w:line="280" w:lineRule="exact"/>
        <w:ind w:left="340"/>
        <w:jc w:val="both"/>
        <w:rPr>
          <w:rFonts w:ascii="Arial" w:eastAsia="Times New Roman" w:hAnsi="Arial" w:cs="Times New Roman"/>
          <w:sz w:val="20"/>
          <w:szCs w:val="24"/>
        </w:rPr>
      </w:pPr>
      <w:r w:rsidRPr="00DF7A1A">
        <w:rPr>
          <w:rFonts w:ascii="Arial" w:eastAsia="Times New Roman" w:hAnsi="Arial" w:cs="Times New Roman"/>
          <w:sz w:val="20"/>
          <w:szCs w:val="24"/>
        </w:rPr>
        <w:t xml:space="preserve">I understand that all information supplied on or with this application form may be disclosed publicly in accordance with the </w:t>
      </w:r>
      <w:r w:rsidRPr="00DF7A1A">
        <w:rPr>
          <w:rFonts w:ascii="Arial" w:eastAsia="Times New Roman" w:hAnsi="Arial" w:cs="Times New Roman"/>
          <w:i/>
          <w:iCs/>
          <w:sz w:val="20"/>
          <w:szCs w:val="24"/>
        </w:rPr>
        <w:t>Right to Information Act 2009</w:t>
      </w:r>
      <w:r w:rsidRPr="00DF7A1A">
        <w:rPr>
          <w:rFonts w:ascii="Arial" w:eastAsia="Times New Roman" w:hAnsi="Arial" w:cs="Times New Roman"/>
          <w:sz w:val="20"/>
          <w:szCs w:val="24"/>
        </w:rPr>
        <w:t xml:space="preserve"> and the </w:t>
      </w:r>
      <w:r w:rsidRPr="00DF7A1A">
        <w:rPr>
          <w:rFonts w:ascii="Arial" w:eastAsia="Times New Roman" w:hAnsi="Arial" w:cs="Times New Roman"/>
          <w:i/>
          <w:iCs/>
          <w:sz w:val="20"/>
          <w:szCs w:val="24"/>
        </w:rPr>
        <w:t>Evidence Act 1977.</w:t>
      </w:r>
    </w:p>
    <w:tbl>
      <w:tblPr>
        <w:tblW w:w="102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85" w:type="dxa"/>
          <w:bottom w:w="85" w:type="dxa"/>
        </w:tblCellMar>
        <w:tblLook w:val="0000" w:firstRow="0" w:lastRow="0" w:firstColumn="0" w:lastColumn="0" w:noHBand="0" w:noVBand="0"/>
      </w:tblPr>
      <w:tblGrid>
        <w:gridCol w:w="6286"/>
        <w:gridCol w:w="3915"/>
      </w:tblGrid>
      <w:tr w:rsidR="00807802" w:rsidRPr="00DF7A1A" w14:paraId="416BFF2D" w14:textId="77777777" w:rsidTr="00715CB3">
        <w:trPr>
          <w:cantSplit/>
          <w:trHeight w:val="567"/>
        </w:trPr>
        <w:tc>
          <w:tcPr>
            <w:tcW w:w="10201" w:type="dxa"/>
            <w:gridSpan w:val="2"/>
            <w:tcBorders>
              <w:bottom w:val="single" w:sz="4" w:space="0" w:color="auto"/>
            </w:tcBorders>
          </w:tcPr>
          <w:bookmarkEnd w:id="17"/>
          <w:p w14:paraId="38C5B047" w14:textId="77777777" w:rsidR="00807802" w:rsidRPr="00DF7A1A" w:rsidRDefault="00807802" w:rsidP="00700196">
            <w:pPr>
              <w:keepNext/>
              <w:keepLines/>
              <w:spacing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t>Applicant’s name</w:t>
            </w:r>
          </w:p>
          <w:p w14:paraId="1308532F" w14:textId="77777777" w:rsidR="00807802" w:rsidRPr="00DF7A1A"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261188AD" w14:textId="77777777" w:rsidTr="00715CB3">
        <w:trPr>
          <w:cantSplit/>
          <w:trHeight w:val="567"/>
        </w:trPr>
        <w:tc>
          <w:tcPr>
            <w:tcW w:w="6286" w:type="dxa"/>
          </w:tcPr>
          <w:p w14:paraId="672937AA" w14:textId="77777777" w:rsidR="00807802" w:rsidRPr="00DF7A1A" w:rsidRDefault="00807802" w:rsidP="00700196">
            <w:pPr>
              <w:keepNext/>
              <w:keepLines/>
              <w:spacing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t>Applicant’s signature</w:t>
            </w:r>
          </w:p>
          <w:p w14:paraId="1FC904B4" w14:textId="77777777" w:rsidR="00807802" w:rsidRPr="00DF7A1A" w:rsidRDefault="00807802" w:rsidP="005766A8">
            <w:pPr>
              <w:keepNext/>
              <w:keepLines/>
              <w:spacing w:before="40" w:after="40" w:line="280" w:lineRule="exact"/>
              <w:rPr>
                <w:rFonts w:ascii="Arial" w:eastAsia="Times New Roman" w:hAnsi="Arial" w:cs="Arial"/>
                <w:caps/>
                <w:sz w:val="20"/>
                <w:szCs w:val="20"/>
              </w:rPr>
            </w:pPr>
          </w:p>
        </w:tc>
        <w:tc>
          <w:tcPr>
            <w:tcW w:w="3915" w:type="dxa"/>
          </w:tcPr>
          <w:p w14:paraId="7DC62A01" w14:textId="77777777" w:rsidR="00807802" w:rsidRPr="00DF7A1A" w:rsidRDefault="00807802" w:rsidP="00700196">
            <w:pPr>
              <w:keepNext/>
              <w:keepLines/>
              <w:spacing w:after="40" w:line="280" w:lineRule="exact"/>
              <w:rPr>
                <w:rFonts w:ascii="Arial" w:eastAsia="Times New Roman" w:hAnsi="Arial" w:cs="Times New Roman"/>
                <w:sz w:val="20"/>
                <w:szCs w:val="20"/>
              </w:rPr>
            </w:pPr>
            <w:r w:rsidRPr="00DF7A1A">
              <w:rPr>
                <w:rFonts w:ascii="Arial" w:eastAsia="Times New Roman" w:hAnsi="Arial" w:cs="Times New Roman"/>
                <w:sz w:val="20"/>
                <w:szCs w:val="20"/>
              </w:rPr>
              <w:t>Date</w:t>
            </w:r>
          </w:p>
          <w:p w14:paraId="45D8B7D7" w14:textId="5DC655C9" w:rsidR="00807802" w:rsidRPr="008844CC" w:rsidRDefault="00807802" w:rsidP="005766A8">
            <w:pPr>
              <w:keepNext/>
              <w:keepLines/>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
                  <w:enabled/>
                  <w:calcOnExit w:val="0"/>
                  <w:textInput>
                    <w:type w:val="date"/>
                    <w:format w:val="d/MM/yyyy"/>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00AA20C1">
              <w:rPr>
                <w:rFonts w:ascii="Arial" w:eastAsia="Times New Roman" w:hAnsi="Arial" w:cs="Times New Roman"/>
                <w:sz w:val="20"/>
                <w:szCs w:val="24"/>
              </w:rPr>
              <w:t> </w:t>
            </w:r>
            <w:r w:rsidR="00AA20C1">
              <w:rPr>
                <w:rFonts w:ascii="Arial" w:eastAsia="Times New Roman" w:hAnsi="Arial" w:cs="Times New Roman"/>
                <w:sz w:val="20"/>
                <w:szCs w:val="24"/>
              </w:rPr>
              <w:t> </w:t>
            </w:r>
            <w:r w:rsidR="00AA20C1">
              <w:rPr>
                <w:rFonts w:ascii="Arial" w:eastAsia="Times New Roman" w:hAnsi="Arial" w:cs="Times New Roman"/>
                <w:sz w:val="20"/>
                <w:szCs w:val="24"/>
              </w:rPr>
              <w:t> </w:t>
            </w:r>
            <w:r w:rsidR="00AA20C1">
              <w:rPr>
                <w:rFonts w:ascii="Arial" w:eastAsia="Times New Roman" w:hAnsi="Arial" w:cs="Times New Roman"/>
                <w:sz w:val="20"/>
                <w:szCs w:val="24"/>
              </w:rPr>
              <w:t> </w:t>
            </w:r>
            <w:r w:rsidR="00AA20C1">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r w:rsidR="00807802" w:rsidRPr="00DF7A1A" w14:paraId="121A30C6" w14:textId="77777777" w:rsidTr="00715CB3">
        <w:trPr>
          <w:cantSplit/>
          <w:trHeight w:val="567"/>
        </w:trPr>
        <w:tc>
          <w:tcPr>
            <w:tcW w:w="10201" w:type="dxa"/>
            <w:gridSpan w:val="2"/>
            <w:tcBorders>
              <w:bottom w:val="single" w:sz="4" w:space="0" w:color="auto"/>
            </w:tcBorders>
          </w:tcPr>
          <w:p w14:paraId="09B518F6" w14:textId="77777777" w:rsidR="00807802" w:rsidRPr="00DF7A1A" w:rsidRDefault="00807802" w:rsidP="005766A8">
            <w:pPr>
              <w:keepNext/>
              <w:widowControl w:val="0"/>
              <w:spacing w:after="40" w:line="280" w:lineRule="exact"/>
              <w:rPr>
                <w:rFonts w:ascii="Arial" w:eastAsia="Times New Roman" w:hAnsi="Arial" w:cs="Arial"/>
                <w:caps/>
                <w:sz w:val="20"/>
                <w:szCs w:val="20"/>
              </w:rPr>
            </w:pPr>
            <w:r w:rsidRPr="00DF7A1A">
              <w:rPr>
                <w:rFonts w:ascii="Arial" w:eastAsia="Times New Roman" w:hAnsi="Arial" w:cs="Arial"/>
                <w:sz w:val="20"/>
                <w:szCs w:val="20"/>
              </w:rPr>
              <w:t>If the applicant is a corporation, please indicate your position in the corporation</w:t>
            </w:r>
          </w:p>
          <w:p w14:paraId="038B4D1E" w14:textId="77777777" w:rsidR="00807802" w:rsidRPr="00DF7A1A" w:rsidRDefault="00807802" w:rsidP="005766A8">
            <w:pPr>
              <w:keepNext/>
              <w:spacing w:after="0" w:line="280" w:lineRule="exact"/>
              <w:rPr>
                <w:rFonts w:ascii="Arial" w:eastAsia="Times New Roman" w:hAnsi="Arial" w:cs="Times New Roman"/>
                <w:sz w:val="20"/>
                <w:szCs w:val="24"/>
              </w:rPr>
            </w:pPr>
            <w:r w:rsidRPr="00DF7A1A">
              <w:rPr>
                <w:rFonts w:ascii="Arial" w:eastAsia="Times New Roman" w:hAnsi="Arial" w:cs="Times New Roman"/>
                <w:sz w:val="20"/>
                <w:szCs w:val="24"/>
              </w:rPr>
              <w:fldChar w:fldCharType="begin">
                <w:ffData>
                  <w:name w:val="Text20"/>
                  <w:enabled/>
                  <w:calcOnExit w:val="0"/>
                  <w:textInput/>
                </w:ffData>
              </w:fldChar>
            </w:r>
            <w:r w:rsidRPr="00DF7A1A">
              <w:rPr>
                <w:rFonts w:ascii="Arial" w:eastAsia="Times New Roman" w:hAnsi="Arial" w:cs="Times New Roman"/>
                <w:sz w:val="20"/>
                <w:szCs w:val="24"/>
              </w:rPr>
              <w:instrText xml:space="preserve"> FORMTEXT </w:instrText>
            </w:r>
            <w:r w:rsidRPr="00DF7A1A">
              <w:rPr>
                <w:rFonts w:ascii="Arial" w:eastAsia="Times New Roman" w:hAnsi="Arial" w:cs="Times New Roman"/>
                <w:sz w:val="20"/>
                <w:szCs w:val="24"/>
              </w:rPr>
            </w:r>
            <w:r w:rsidRPr="00DF7A1A">
              <w:rPr>
                <w:rFonts w:ascii="Arial" w:eastAsia="Times New Roman" w:hAnsi="Arial" w:cs="Times New Roman"/>
                <w:sz w:val="20"/>
                <w:szCs w:val="24"/>
              </w:rPr>
              <w:fldChar w:fldCharType="separate"/>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t> </w:t>
            </w:r>
            <w:r w:rsidRPr="00DF7A1A">
              <w:rPr>
                <w:rFonts w:ascii="Arial" w:eastAsia="Times New Roman" w:hAnsi="Arial" w:cs="Times New Roman"/>
                <w:sz w:val="20"/>
                <w:szCs w:val="24"/>
              </w:rPr>
              <w:fldChar w:fldCharType="end"/>
            </w:r>
          </w:p>
        </w:tc>
      </w:tr>
    </w:tbl>
    <w:p w14:paraId="5A58B0DD" w14:textId="30FF7594" w:rsidR="00AA20C1" w:rsidRPr="004F734F" w:rsidRDefault="000B0C21" w:rsidP="005766A8">
      <w:pPr>
        <w:numPr>
          <w:ilvl w:val="0"/>
          <w:numId w:val="1"/>
        </w:numPr>
        <w:tabs>
          <w:tab w:val="clear" w:pos="397"/>
          <w:tab w:val="num" w:pos="360"/>
        </w:tabs>
        <w:spacing w:before="240" w:after="120" w:line="280" w:lineRule="exact"/>
        <w:ind w:left="360" w:hanging="360"/>
        <w:rPr>
          <w:rFonts w:ascii="Arial" w:eastAsia="Calibri" w:hAnsi="Arial" w:cs="Arial"/>
          <w:b/>
          <w:bCs/>
          <w:color w:val="000000"/>
          <w:kern w:val="2"/>
          <w:sz w:val="24"/>
          <w14:ligatures w14:val="standardContextual"/>
        </w:rPr>
      </w:pPr>
      <w:r>
        <w:rPr>
          <w:rFonts w:ascii="Arial" w:eastAsia="Calibri" w:hAnsi="Arial" w:cs="Arial"/>
          <w:b/>
          <w:bCs/>
          <w:color w:val="000000"/>
          <w:kern w:val="2"/>
          <w:sz w:val="24"/>
          <w14:ligatures w14:val="standardContextual"/>
        </w:rPr>
        <w:t xml:space="preserve"> </w:t>
      </w:r>
      <w:r w:rsidR="00AA20C1" w:rsidRPr="004F734F">
        <w:rPr>
          <w:rFonts w:ascii="Arial" w:eastAsia="Calibri" w:hAnsi="Arial" w:cs="Arial"/>
          <w:b/>
          <w:bCs/>
          <w:color w:val="000000"/>
          <w:kern w:val="2"/>
          <w:sz w:val="24"/>
          <w14:ligatures w14:val="standardContextual"/>
        </w:rPr>
        <w:t>Applicant checklist</w:t>
      </w:r>
    </w:p>
    <w:p w14:paraId="1785EA73" w14:textId="77777777" w:rsidR="00AA20C1" w:rsidRPr="00EF7DC3" w:rsidRDefault="00AA20C1" w:rsidP="00CB3244">
      <w:pPr>
        <w:spacing w:after="120" w:line="280" w:lineRule="exact"/>
        <w:rPr>
          <w:rFonts w:ascii="Arial" w:eastAsia="Times New Roman" w:hAnsi="Arial" w:cs="Times New Roman"/>
          <w:sz w:val="20"/>
          <w:szCs w:val="24"/>
          <w14:ligatures w14:val="standardContextual"/>
        </w:rPr>
      </w:pPr>
      <w:r w:rsidRPr="00EF7DC3">
        <w:rPr>
          <w:rFonts w:ascii="Arial" w:eastAsia="Times New Roman" w:hAnsi="Arial" w:cs="Times New Roman"/>
          <w:sz w:val="20"/>
          <w:szCs w:val="24"/>
          <w14:ligatures w14:val="standardContextual"/>
        </w:rPr>
        <w:fldChar w:fldCharType="begin">
          <w:ffData>
            <w:name w:val="Check8"/>
            <w:enabled/>
            <w:calcOnExit w:val="0"/>
            <w:checkBox>
              <w:sizeAuto/>
              <w:default w:val="0"/>
            </w:checkBox>
          </w:ffData>
        </w:fldChar>
      </w:r>
      <w:r w:rsidRPr="00EF7DC3">
        <w:rPr>
          <w:rFonts w:ascii="Arial" w:eastAsia="Times New Roman" w:hAnsi="Arial" w:cs="Times New Roman"/>
          <w:sz w:val="20"/>
          <w:szCs w:val="24"/>
          <w14:ligatures w14:val="standardContextual"/>
        </w:rPr>
        <w:instrText>FORMCHECKBOX</w:instrText>
      </w:r>
      <w:r w:rsidRPr="00EF7DC3">
        <w:rPr>
          <w:rFonts w:ascii="Arial" w:eastAsia="Times New Roman" w:hAnsi="Arial" w:cs="Times New Roman"/>
          <w:sz w:val="20"/>
          <w:szCs w:val="24"/>
          <w14:ligatures w14:val="standardContextual"/>
        </w:rPr>
      </w:r>
      <w:r w:rsidRPr="00EF7DC3">
        <w:rPr>
          <w:rFonts w:ascii="Arial" w:eastAsia="Times New Roman" w:hAnsi="Arial" w:cs="Times New Roman"/>
          <w:sz w:val="20"/>
          <w:szCs w:val="24"/>
          <w14:ligatures w14:val="standardContextual"/>
        </w:rPr>
        <w:fldChar w:fldCharType="separate"/>
      </w:r>
      <w:r w:rsidRPr="00EF7DC3">
        <w:rPr>
          <w:rFonts w:ascii="Arial" w:eastAsia="Times New Roman" w:hAnsi="Arial" w:cs="Times New Roman"/>
          <w:sz w:val="20"/>
          <w:szCs w:val="24"/>
          <w14:ligatures w14:val="standardContextual"/>
        </w:rPr>
        <w:fldChar w:fldCharType="end"/>
      </w:r>
      <w:r w:rsidRPr="00EF7DC3">
        <w:rPr>
          <w:rFonts w:ascii="Arial" w:eastAsia="Times New Roman" w:hAnsi="Arial" w:cs="Times New Roman"/>
          <w:sz w:val="20"/>
          <w:szCs w:val="24"/>
          <w14:ligatures w14:val="standardContextual"/>
        </w:rPr>
        <w:t xml:space="preserve">   All sections on application form completed, signed and dated.</w:t>
      </w:r>
    </w:p>
    <w:p w14:paraId="0780014B" w14:textId="77777777" w:rsidR="00AA20C1" w:rsidRPr="00EF7DC3" w:rsidRDefault="00AA20C1" w:rsidP="00CB3244">
      <w:pPr>
        <w:spacing w:after="120" w:line="280" w:lineRule="exact"/>
        <w:rPr>
          <w:rFonts w:ascii="Arial" w:eastAsia="Times New Roman" w:hAnsi="Arial" w:cs="Times New Roman"/>
          <w:sz w:val="20"/>
          <w:szCs w:val="24"/>
          <w14:ligatures w14:val="standardContextual"/>
        </w:rPr>
      </w:pPr>
      <w:r w:rsidRPr="00EF7DC3">
        <w:rPr>
          <w:rFonts w:ascii="Arial" w:eastAsia="Times New Roman" w:hAnsi="Arial" w:cs="Times New Roman"/>
          <w:sz w:val="20"/>
          <w:szCs w:val="24"/>
          <w14:ligatures w14:val="standardContextual"/>
        </w:rPr>
        <w:fldChar w:fldCharType="begin">
          <w:ffData>
            <w:name w:val="Check8"/>
            <w:enabled/>
            <w:calcOnExit w:val="0"/>
            <w:checkBox>
              <w:sizeAuto/>
              <w:default w:val="0"/>
            </w:checkBox>
          </w:ffData>
        </w:fldChar>
      </w:r>
      <w:r w:rsidRPr="00EF7DC3">
        <w:rPr>
          <w:rFonts w:ascii="Arial" w:eastAsia="Times New Roman" w:hAnsi="Arial" w:cs="Times New Roman"/>
          <w:sz w:val="20"/>
          <w:szCs w:val="24"/>
          <w14:ligatures w14:val="standardContextual"/>
        </w:rPr>
        <w:instrText>FORMCHECKBOX</w:instrText>
      </w:r>
      <w:r w:rsidRPr="00EF7DC3">
        <w:rPr>
          <w:rFonts w:ascii="Arial" w:eastAsia="Times New Roman" w:hAnsi="Arial" w:cs="Times New Roman"/>
          <w:sz w:val="20"/>
          <w:szCs w:val="24"/>
          <w14:ligatures w14:val="standardContextual"/>
        </w:rPr>
      </w:r>
      <w:r w:rsidRPr="00EF7DC3">
        <w:rPr>
          <w:rFonts w:ascii="Arial" w:eastAsia="Times New Roman" w:hAnsi="Arial" w:cs="Times New Roman"/>
          <w:sz w:val="20"/>
          <w:szCs w:val="24"/>
          <w14:ligatures w14:val="standardContextual"/>
        </w:rPr>
        <w:fldChar w:fldCharType="separate"/>
      </w:r>
      <w:r w:rsidRPr="00EF7DC3">
        <w:rPr>
          <w:rFonts w:ascii="Arial" w:eastAsia="Times New Roman" w:hAnsi="Arial" w:cs="Times New Roman"/>
          <w:sz w:val="20"/>
          <w:szCs w:val="24"/>
          <w14:ligatures w14:val="standardContextual"/>
        </w:rPr>
        <w:fldChar w:fldCharType="end"/>
      </w:r>
      <w:r w:rsidRPr="00EF7DC3">
        <w:rPr>
          <w:rFonts w:ascii="Arial" w:eastAsia="Times New Roman" w:hAnsi="Arial" w:cs="Times New Roman"/>
          <w:sz w:val="20"/>
          <w:szCs w:val="24"/>
          <w14:ligatures w14:val="standardContextual"/>
        </w:rPr>
        <w:t xml:space="preserve">   Supporting information and accreditation attached.</w:t>
      </w:r>
    </w:p>
    <w:p w14:paraId="21C17A83" w14:textId="35A5E0AB" w:rsidR="00AA20C1" w:rsidRPr="00EF7DC3" w:rsidRDefault="00AA20C1" w:rsidP="005766A8">
      <w:pPr>
        <w:keepNext/>
        <w:keepLines/>
        <w:spacing w:before="120" w:after="120" w:line="280" w:lineRule="exact"/>
        <w:rPr>
          <w:rFonts w:ascii="Arial" w:eastAsia="Times New Roman" w:hAnsi="Arial" w:cs="Times New Roman"/>
          <w:b/>
          <w:bCs/>
          <w:sz w:val="20"/>
          <w:szCs w:val="24"/>
          <w14:ligatures w14:val="standardContextual"/>
        </w:rPr>
      </w:pPr>
      <w:r w:rsidRPr="00EF7DC3">
        <w:rPr>
          <w:rFonts w:ascii="Arial" w:eastAsia="Times New Roman" w:hAnsi="Arial" w:cs="Times New Roman"/>
          <w:b/>
          <w:bCs/>
          <w:sz w:val="20"/>
          <w:szCs w:val="24"/>
          <w14:ligatures w14:val="standardContextual"/>
        </w:rPr>
        <w:t>Fees - are payable for the licence application and a wildlife record</w:t>
      </w:r>
      <w:r w:rsidR="004F734F">
        <w:rPr>
          <w:rFonts w:ascii="Arial" w:eastAsia="Times New Roman" w:hAnsi="Arial" w:cs="Times New Roman"/>
          <w:b/>
          <w:bCs/>
          <w:sz w:val="20"/>
          <w:szCs w:val="24"/>
          <w14:ligatures w14:val="standardContextual"/>
        </w:rPr>
        <w:t xml:space="preserve"> book</w:t>
      </w:r>
      <w:r w:rsidRPr="00EF7DC3">
        <w:rPr>
          <w:rFonts w:ascii="Arial" w:eastAsia="Times New Roman" w:hAnsi="Arial" w:cs="Times New Roman"/>
          <w:b/>
          <w:bCs/>
          <w:sz w:val="20"/>
          <w:szCs w:val="24"/>
          <w14:ligatures w14:val="standardContextual"/>
        </w:rPr>
        <w:t>.</w:t>
      </w:r>
    </w:p>
    <w:p w14:paraId="1685C544" w14:textId="77777777" w:rsidR="00AA20C1" w:rsidRPr="00EF7DC3" w:rsidRDefault="00AA20C1" w:rsidP="00CB3244">
      <w:pPr>
        <w:keepNext/>
        <w:keepLines/>
        <w:spacing w:after="120" w:line="280" w:lineRule="exact"/>
        <w:ind w:left="397" w:hanging="397"/>
        <w:jc w:val="both"/>
        <w:rPr>
          <w:rFonts w:ascii="Arial" w:eastAsia="Times New Roman" w:hAnsi="Arial" w:cs="Times New Roman"/>
          <w:sz w:val="20"/>
          <w:szCs w:val="24"/>
          <w14:ligatures w14:val="standardContextual"/>
        </w:rPr>
      </w:pPr>
      <w:r w:rsidRPr="00EF7DC3">
        <w:rPr>
          <w:rFonts w:ascii="Arial" w:eastAsia="Times New Roman" w:hAnsi="Arial" w:cs="Times New Roman"/>
          <w:sz w:val="20"/>
          <w:szCs w:val="24"/>
          <w14:ligatures w14:val="standardContextual"/>
        </w:rPr>
        <w:fldChar w:fldCharType="begin">
          <w:ffData>
            <w:name w:val="Check8"/>
            <w:enabled/>
            <w:calcOnExit w:val="0"/>
            <w:checkBox>
              <w:sizeAuto/>
              <w:default w:val="0"/>
            </w:checkBox>
          </w:ffData>
        </w:fldChar>
      </w:r>
      <w:r w:rsidRPr="00EF7DC3">
        <w:rPr>
          <w:rFonts w:ascii="Arial" w:eastAsia="Times New Roman" w:hAnsi="Arial" w:cs="Times New Roman"/>
          <w:sz w:val="20"/>
          <w:szCs w:val="24"/>
          <w14:ligatures w14:val="standardContextual"/>
        </w:rPr>
        <w:instrText>FORMCHECKBOX</w:instrText>
      </w:r>
      <w:r w:rsidRPr="00EF7DC3">
        <w:rPr>
          <w:rFonts w:ascii="Arial" w:eastAsia="Times New Roman" w:hAnsi="Arial" w:cs="Times New Roman"/>
          <w:sz w:val="20"/>
          <w:szCs w:val="24"/>
          <w14:ligatures w14:val="standardContextual"/>
        </w:rPr>
      </w:r>
      <w:r w:rsidRPr="00EF7DC3">
        <w:rPr>
          <w:rFonts w:ascii="Arial" w:eastAsia="Times New Roman" w:hAnsi="Arial" w:cs="Times New Roman"/>
          <w:sz w:val="20"/>
          <w:szCs w:val="24"/>
          <w14:ligatures w14:val="standardContextual"/>
        </w:rPr>
        <w:fldChar w:fldCharType="separate"/>
      </w:r>
      <w:r w:rsidRPr="00EF7DC3">
        <w:rPr>
          <w:rFonts w:ascii="Arial" w:eastAsia="Times New Roman" w:hAnsi="Arial" w:cs="Times New Roman"/>
          <w:sz w:val="20"/>
          <w:szCs w:val="24"/>
          <w14:ligatures w14:val="standardContextual"/>
        </w:rPr>
        <w:fldChar w:fldCharType="end"/>
      </w:r>
      <w:r w:rsidRPr="00EF7DC3">
        <w:rPr>
          <w:rFonts w:ascii="Arial" w:eastAsia="Times New Roman" w:hAnsi="Arial" w:cs="Times New Roman"/>
          <w:sz w:val="20"/>
          <w:szCs w:val="24"/>
          <w14:ligatures w14:val="standardContextual"/>
        </w:rPr>
        <w:t xml:space="preserve">   Bpoint – request to pay the application fee by Bpoint. Please </w:t>
      </w:r>
      <w:r w:rsidRPr="00EF7DC3">
        <w:rPr>
          <w:rFonts w:ascii="Arial" w:eastAsia="Times New Roman" w:hAnsi="Arial" w:cs="Times New Roman"/>
          <w:b/>
          <w:bCs/>
          <w:sz w:val="20"/>
          <w:szCs w:val="24"/>
          <w14:ligatures w14:val="standardContextual"/>
        </w:rPr>
        <w:t xml:space="preserve">do not email your credit card </w:t>
      </w:r>
      <w:r w:rsidRPr="00EF7DC3">
        <w:rPr>
          <w:rFonts w:ascii="Arial" w:eastAsia="Times New Roman" w:hAnsi="Arial" w:cs="Times New Roman"/>
          <w:sz w:val="20"/>
          <w:szCs w:val="24"/>
          <w14:ligatures w14:val="standardContextual"/>
        </w:rPr>
        <w:t xml:space="preserve">details – the department will send you a link to pay securely by MasterCard or VISA, credit or debit card via Bpoint. </w:t>
      </w:r>
    </w:p>
    <w:p w14:paraId="24ED74BB" w14:textId="77777777" w:rsidR="00AA20C1" w:rsidRPr="00EF7DC3" w:rsidRDefault="00AA20C1" w:rsidP="00CB3244">
      <w:pPr>
        <w:keepNext/>
        <w:keepLines/>
        <w:spacing w:after="120" w:line="280" w:lineRule="exact"/>
        <w:ind w:left="397"/>
        <w:jc w:val="both"/>
        <w:rPr>
          <w:rFonts w:ascii="Arial" w:eastAsia="Times New Roman" w:hAnsi="Arial" w:cs="Times New Roman"/>
          <w:i/>
          <w:iCs/>
          <w:sz w:val="20"/>
          <w:szCs w:val="24"/>
          <w14:ligatures w14:val="standardContextual"/>
        </w:rPr>
      </w:pPr>
      <w:r w:rsidRPr="00EF7DC3">
        <w:rPr>
          <w:rFonts w:ascii="Arial" w:eastAsia="Times New Roman" w:hAnsi="Arial" w:cs="Times New Roman"/>
          <w:i/>
          <w:iCs/>
          <w:sz w:val="20"/>
          <w:szCs w:val="24"/>
          <w14:ligatures w14:val="standardContextual"/>
        </w:rPr>
        <w:t>To ensure compliance with the Payment Card Industry Data Security Standard, any credit card information received by the department by email will be redacted from the system without payment being processed.</w:t>
      </w:r>
    </w:p>
    <w:p w14:paraId="44A3F829" w14:textId="77777777" w:rsidR="00AA20C1" w:rsidRPr="00EF7DC3" w:rsidRDefault="00AA20C1" w:rsidP="00CB3244">
      <w:pPr>
        <w:keepNext/>
        <w:keepLines/>
        <w:spacing w:after="120" w:line="280" w:lineRule="exact"/>
        <w:ind w:left="397"/>
        <w:rPr>
          <w:rFonts w:ascii="Arial" w:eastAsia="Times New Roman" w:hAnsi="Arial" w:cs="Times New Roman"/>
          <w:i/>
          <w:iCs/>
          <w:sz w:val="20"/>
          <w:szCs w:val="24"/>
          <w14:ligatures w14:val="standardContextual"/>
        </w:rPr>
      </w:pPr>
      <w:r w:rsidRPr="00EF7DC3">
        <w:rPr>
          <w:rFonts w:ascii="Arial" w:eastAsia="Times New Roman" w:hAnsi="Arial" w:cs="Times New Roman"/>
          <w:sz w:val="20"/>
          <w:szCs w:val="24"/>
          <w14:ligatures w14:val="standardContextual"/>
        </w:rPr>
        <w:t>Provide the following information:</w:t>
      </w:r>
    </w:p>
    <w:tbl>
      <w:tblPr>
        <w:tblStyle w:val="TableGrid"/>
        <w:tblW w:w="9639" w:type="dxa"/>
        <w:tblInd w:w="421" w:type="dxa"/>
        <w:tblLook w:val="04A0" w:firstRow="1" w:lastRow="0" w:firstColumn="1" w:lastColumn="0" w:noHBand="0" w:noVBand="1"/>
      </w:tblPr>
      <w:tblGrid>
        <w:gridCol w:w="9639"/>
      </w:tblGrid>
      <w:tr w:rsidR="00AA20C1" w:rsidRPr="00EF7DC3" w14:paraId="35516F0A" w14:textId="77777777" w:rsidTr="00715CB3">
        <w:trPr>
          <w:trHeight w:val="680"/>
        </w:trPr>
        <w:tc>
          <w:tcPr>
            <w:tcW w:w="9639" w:type="dxa"/>
          </w:tcPr>
          <w:p w14:paraId="617408A5" w14:textId="77777777" w:rsidR="00AA20C1" w:rsidRPr="00EF7DC3" w:rsidRDefault="00AA20C1" w:rsidP="005766A8">
            <w:pPr>
              <w:spacing w:before="40" w:after="40" w:line="280" w:lineRule="exact"/>
              <w:rPr>
                <w:rFonts w:ascii="Arial" w:hAnsi="Arial" w:cs="Arial"/>
              </w:rPr>
            </w:pPr>
            <w:r w:rsidRPr="00EF7DC3">
              <w:rPr>
                <w:rFonts w:ascii="Arial" w:hAnsi="Arial" w:cs="Arial"/>
              </w:rPr>
              <w:t>Applicant’s name</w:t>
            </w:r>
          </w:p>
          <w:p w14:paraId="3B7C9448" w14:textId="77777777" w:rsidR="00AA20C1" w:rsidRPr="00EF7DC3" w:rsidRDefault="00AA20C1" w:rsidP="005766A8">
            <w:pPr>
              <w:spacing w:before="40" w:after="40" w:line="280" w:lineRule="exact"/>
              <w:rPr>
                <w:rFonts w:ascii="Arial" w:hAnsi="Arial" w:cs="Arial"/>
              </w:rPr>
            </w:pPr>
            <w:r w:rsidRPr="00EF7DC3">
              <w:rPr>
                <w:rFonts w:ascii="Arial" w:hAnsi="Arial" w:cs="Arial"/>
              </w:rPr>
              <w:fldChar w:fldCharType="begin">
                <w:ffData>
                  <w:name w:val="Text18"/>
                  <w:enabled/>
                  <w:calcOnExit w:val="0"/>
                  <w:textInput/>
                </w:ffData>
              </w:fldChar>
            </w:r>
            <w:r w:rsidRPr="00EF7DC3">
              <w:rPr>
                <w:rFonts w:ascii="Arial" w:hAnsi="Arial" w:cs="Arial"/>
              </w:rPr>
              <w:instrText xml:space="preserve"> FORMTEXT </w:instrText>
            </w:r>
            <w:r w:rsidRPr="00EF7DC3">
              <w:rPr>
                <w:rFonts w:ascii="Arial" w:hAnsi="Arial" w:cs="Arial"/>
              </w:rPr>
            </w:r>
            <w:r w:rsidRPr="00EF7DC3">
              <w:rPr>
                <w:rFonts w:ascii="Arial" w:hAnsi="Arial" w:cs="Arial"/>
              </w:rPr>
              <w:fldChar w:fldCharType="separate"/>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fldChar w:fldCharType="end"/>
            </w:r>
          </w:p>
        </w:tc>
      </w:tr>
      <w:tr w:rsidR="00AA20C1" w:rsidRPr="00EF7DC3" w14:paraId="5B35EEA4" w14:textId="77777777" w:rsidTr="00715CB3">
        <w:trPr>
          <w:trHeight w:val="680"/>
        </w:trPr>
        <w:tc>
          <w:tcPr>
            <w:tcW w:w="9639" w:type="dxa"/>
          </w:tcPr>
          <w:p w14:paraId="101DA728" w14:textId="77777777" w:rsidR="00AA20C1" w:rsidRPr="00EF7DC3" w:rsidRDefault="00AA20C1" w:rsidP="005766A8">
            <w:pPr>
              <w:spacing w:before="40" w:after="40" w:line="280" w:lineRule="exact"/>
              <w:rPr>
                <w:rFonts w:ascii="Arial" w:hAnsi="Arial" w:cs="Arial"/>
              </w:rPr>
            </w:pPr>
            <w:r w:rsidRPr="00EF7DC3">
              <w:rPr>
                <w:rFonts w:ascii="Arial" w:hAnsi="Arial" w:cs="Arial"/>
              </w:rPr>
              <w:t>Email address for link to be sent (Note: The department can only send link to one (1) email address)</w:t>
            </w:r>
          </w:p>
          <w:p w14:paraId="5CA258CF" w14:textId="77777777" w:rsidR="00AA20C1" w:rsidRPr="00EF7DC3" w:rsidRDefault="00AA20C1" w:rsidP="005766A8">
            <w:pPr>
              <w:spacing w:before="40" w:after="40" w:line="280" w:lineRule="exact"/>
              <w:rPr>
                <w:rFonts w:ascii="Arial" w:hAnsi="Arial" w:cs="Arial"/>
              </w:rPr>
            </w:pPr>
            <w:r w:rsidRPr="00EF7DC3">
              <w:rPr>
                <w:rFonts w:ascii="Arial" w:hAnsi="Arial" w:cs="Arial"/>
              </w:rPr>
              <w:fldChar w:fldCharType="begin">
                <w:ffData>
                  <w:name w:val="Text18"/>
                  <w:enabled/>
                  <w:calcOnExit w:val="0"/>
                  <w:textInput/>
                </w:ffData>
              </w:fldChar>
            </w:r>
            <w:r w:rsidRPr="00EF7DC3">
              <w:rPr>
                <w:rFonts w:ascii="Arial" w:hAnsi="Arial" w:cs="Arial"/>
              </w:rPr>
              <w:instrText xml:space="preserve"> FORMTEXT </w:instrText>
            </w:r>
            <w:r w:rsidRPr="00EF7DC3">
              <w:rPr>
                <w:rFonts w:ascii="Arial" w:hAnsi="Arial" w:cs="Arial"/>
              </w:rPr>
            </w:r>
            <w:r w:rsidRPr="00EF7DC3">
              <w:rPr>
                <w:rFonts w:ascii="Arial" w:hAnsi="Arial" w:cs="Arial"/>
              </w:rPr>
              <w:fldChar w:fldCharType="separate"/>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fldChar w:fldCharType="end"/>
            </w:r>
          </w:p>
        </w:tc>
      </w:tr>
      <w:tr w:rsidR="00AA20C1" w:rsidRPr="00EF7DC3" w14:paraId="725EEEAA" w14:textId="77777777" w:rsidTr="00715CB3">
        <w:trPr>
          <w:trHeight w:val="680"/>
        </w:trPr>
        <w:tc>
          <w:tcPr>
            <w:tcW w:w="9639" w:type="dxa"/>
          </w:tcPr>
          <w:p w14:paraId="3F10E391" w14:textId="1B6635E5" w:rsidR="00AA20C1" w:rsidRPr="00EF7DC3" w:rsidRDefault="00AA20C1" w:rsidP="005766A8">
            <w:pPr>
              <w:spacing w:before="40" w:after="40" w:line="280" w:lineRule="exact"/>
              <w:rPr>
                <w:rFonts w:ascii="Arial" w:hAnsi="Arial" w:cs="Arial"/>
              </w:rPr>
            </w:pPr>
            <w:r w:rsidRPr="00EF7DC3">
              <w:rPr>
                <w:rFonts w:ascii="Arial" w:hAnsi="Arial" w:cs="Arial"/>
              </w:rPr>
              <w:t>Application fee – specify the application fee and the record book fee</w:t>
            </w:r>
            <w:r w:rsidR="004F734F">
              <w:rPr>
                <w:rFonts w:ascii="Arial" w:hAnsi="Arial" w:cs="Arial"/>
              </w:rPr>
              <w:t xml:space="preserve"> (if applicable)</w:t>
            </w:r>
            <w:r w:rsidRPr="00EF7DC3">
              <w:rPr>
                <w:rFonts w:ascii="Arial" w:hAnsi="Arial" w:cs="Arial"/>
              </w:rPr>
              <w:t>, or state “balance owing”</w:t>
            </w:r>
          </w:p>
          <w:p w14:paraId="05F7114A" w14:textId="77777777" w:rsidR="00AA20C1" w:rsidRPr="00EF7DC3" w:rsidRDefault="00AA20C1" w:rsidP="005766A8">
            <w:pPr>
              <w:spacing w:before="40" w:after="40" w:line="280" w:lineRule="exact"/>
              <w:rPr>
                <w:rFonts w:ascii="Arial" w:hAnsi="Arial" w:cs="Arial"/>
              </w:rPr>
            </w:pPr>
            <w:r w:rsidRPr="00EF7DC3">
              <w:rPr>
                <w:rFonts w:ascii="Arial" w:hAnsi="Arial" w:cs="Arial"/>
              </w:rPr>
              <w:fldChar w:fldCharType="begin">
                <w:ffData>
                  <w:name w:val="Text18"/>
                  <w:enabled/>
                  <w:calcOnExit w:val="0"/>
                  <w:textInput/>
                </w:ffData>
              </w:fldChar>
            </w:r>
            <w:r w:rsidRPr="00EF7DC3">
              <w:rPr>
                <w:rFonts w:ascii="Arial" w:hAnsi="Arial" w:cs="Arial"/>
              </w:rPr>
              <w:instrText xml:space="preserve"> FORMTEXT </w:instrText>
            </w:r>
            <w:r w:rsidRPr="00EF7DC3">
              <w:rPr>
                <w:rFonts w:ascii="Arial" w:hAnsi="Arial" w:cs="Arial"/>
              </w:rPr>
            </w:r>
            <w:r w:rsidRPr="00EF7DC3">
              <w:rPr>
                <w:rFonts w:ascii="Arial" w:hAnsi="Arial" w:cs="Arial"/>
              </w:rPr>
              <w:fldChar w:fldCharType="separate"/>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t> </w:t>
            </w:r>
            <w:r w:rsidRPr="00EF7DC3">
              <w:rPr>
                <w:rFonts w:ascii="Arial" w:hAnsi="Arial" w:cs="Arial"/>
              </w:rPr>
              <w:fldChar w:fldCharType="end"/>
            </w:r>
          </w:p>
        </w:tc>
      </w:tr>
    </w:tbl>
    <w:p w14:paraId="3EF6E519" w14:textId="77777777" w:rsidR="00AA20C1" w:rsidRPr="00EF7DC3" w:rsidRDefault="00AA20C1" w:rsidP="00CB3244">
      <w:pPr>
        <w:spacing w:before="120" w:after="120" w:line="280" w:lineRule="exact"/>
        <w:rPr>
          <w:rFonts w:ascii="Arial" w:eastAsia="Times New Roman" w:hAnsi="Arial" w:cs="Times New Roman"/>
          <w:sz w:val="20"/>
          <w:szCs w:val="20"/>
          <w14:ligatures w14:val="standardContextual"/>
        </w:rPr>
      </w:pPr>
      <w:r w:rsidRPr="00EF7DC3">
        <w:rPr>
          <w:rFonts w:ascii="Arial" w:eastAsia="Times New Roman" w:hAnsi="Arial" w:cs="Times New Roman"/>
          <w:sz w:val="20"/>
          <w:szCs w:val="20"/>
          <w14:ligatures w14:val="standardContextual"/>
        </w:rPr>
        <w:t xml:space="preserve">Please return completed application to: </w:t>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b/>
          <w:bCs/>
          <w:sz w:val="20"/>
          <w:szCs w:val="20"/>
          <w14:ligatures w14:val="standardContextual"/>
        </w:rPr>
        <w:t>Email:</w:t>
      </w:r>
      <w:r w:rsidRPr="00EF7DC3">
        <w:rPr>
          <w:rFonts w:ascii="Arial" w:eastAsia="Times New Roman" w:hAnsi="Arial" w:cs="Times New Roman"/>
          <w:b/>
          <w:bCs/>
          <w:sz w:val="20"/>
          <w:szCs w:val="20"/>
          <w14:ligatures w14:val="standardContextual"/>
        </w:rPr>
        <w:tab/>
      </w:r>
      <w:hyperlink r:id="rId32" w:history="1">
        <w:r>
          <w:rPr>
            <w:rFonts w:ascii="Arial" w:eastAsia="Times New Roman" w:hAnsi="Arial" w:cs="Times New Roman"/>
            <w:color w:val="0000FF"/>
            <w:sz w:val="20"/>
            <w:szCs w:val="20"/>
            <w:u w:val="single"/>
            <w14:ligatures w14:val="standardContextual"/>
          </w:rPr>
          <w:t>palm@detsi.qld.gov.au</w:t>
        </w:r>
      </w:hyperlink>
    </w:p>
    <w:p w14:paraId="20BFB4F2" w14:textId="77777777" w:rsidR="00AA20C1" w:rsidRPr="00EF7DC3" w:rsidRDefault="00AA20C1" w:rsidP="005766A8">
      <w:pPr>
        <w:spacing w:after="40" w:line="280" w:lineRule="exact"/>
        <w:rPr>
          <w:rFonts w:ascii="Arial" w:eastAsia="Times New Roman" w:hAnsi="Arial" w:cs="Times New Roman"/>
          <w:sz w:val="19"/>
          <w:szCs w:val="19"/>
          <w14:ligatures w14:val="standardContextual"/>
        </w:rPr>
      </w:pP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b/>
          <w:bCs/>
          <w:sz w:val="20"/>
          <w:szCs w:val="20"/>
          <w14:ligatures w14:val="standardContextual"/>
        </w:rPr>
        <w:t>Post:</w:t>
      </w:r>
      <w:r w:rsidRPr="00EF7DC3">
        <w:rPr>
          <w:rFonts w:ascii="Arial" w:eastAsia="Times New Roman" w:hAnsi="Arial" w:cs="Times New Roman"/>
          <w:sz w:val="20"/>
          <w:szCs w:val="20"/>
          <w14:ligatures w14:val="standardContextual"/>
        </w:rPr>
        <w:t xml:space="preserve"> </w:t>
      </w:r>
      <w:r w:rsidRPr="00EF7DC3">
        <w:rPr>
          <w:rFonts w:ascii="Arial" w:eastAsia="Times New Roman" w:hAnsi="Arial" w:cs="Times New Roman"/>
          <w:sz w:val="20"/>
          <w:szCs w:val="20"/>
          <w14:ligatures w14:val="standardContextual"/>
        </w:rPr>
        <w:tab/>
      </w:r>
      <w:r w:rsidRPr="00EF7DC3">
        <w:rPr>
          <w:rFonts w:ascii="Arial" w:eastAsia="Times New Roman" w:hAnsi="Arial" w:cs="Times New Roman"/>
          <w:b/>
          <w:bCs/>
          <w:sz w:val="19"/>
          <w:szCs w:val="19"/>
          <w14:ligatures w14:val="standardContextual"/>
        </w:rPr>
        <w:t>Permits and Licensing</w:t>
      </w:r>
    </w:p>
    <w:p w14:paraId="758D589D" w14:textId="77777777" w:rsidR="00AA20C1" w:rsidRPr="007F2DDB" w:rsidRDefault="00AA20C1" w:rsidP="005766A8">
      <w:pPr>
        <w:spacing w:after="40" w:line="280" w:lineRule="exact"/>
        <w:rPr>
          <w:rFonts w:ascii="Arial" w:eastAsia="Times New Roman" w:hAnsi="Arial" w:cs="Times New Roman"/>
          <w:b/>
          <w:bCs/>
          <w:sz w:val="18"/>
          <w:szCs w:val="18"/>
          <w14:ligatures w14:val="standardContextual"/>
        </w:rPr>
      </w:pP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7F2DDB">
        <w:rPr>
          <w:rFonts w:ascii="Arial" w:eastAsia="Times New Roman" w:hAnsi="Arial" w:cs="Times New Roman"/>
          <w:b/>
          <w:bCs/>
          <w:sz w:val="18"/>
          <w:szCs w:val="18"/>
          <w14:ligatures w14:val="standardContextual"/>
        </w:rPr>
        <w:t>Department of the Environment, Tourism, Science and Innovation</w:t>
      </w:r>
    </w:p>
    <w:p w14:paraId="4A8D81C9" w14:textId="77777777" w:rsidR="00AA20C1" w:rsidRPr="00EF7DC3" w:rsidRDefault="00AA20C1" w:rsidP="005766A8">
      <w:pPr>
        <w:spacing w:after="40" w:line="280" w:lineRule="exact"/>
        <w:rPr>
          <w:rFonts w:ascii="Arial" w:eastAsia="Times New Roman" w:hAnsi="Arial" w:cs="Times New Roman"/>
          <w:sz w:val="19"/>
          <w:szCs w:val="19"/>
          <w14:ligatures w14:val="standardContextual"/>
        </w:rPr>
      </w:pP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r>
      <w:r w:rsidRPr="00EF7DC3">
        <w:rPr>
          <w:rFonts w:ascii="Arial" w:eastAsia="Times New Roman" w:hAnsi="Arial" w:cs="Times New Roman"/>
          <w:sz w:val="19"/>
          <w:szCs w:val="19"/>
          <w14:ligatures w14:val="standardContextual"/>
        </w:rPr>
        <w:tab/>
        <w:t>GPO Box 2454</w:t>
      </w:r>
    </w:p>
    <w:p w14:paraId="31B8D483" w14:textId="77777777" w:rsidR="00AA20C1" w:rsidRPr="00EF7DC3" w:rsidRDefault="00AA20C1" w:rsidP="005766A8">
      <w:pPr>
        <w:spacing w:after="40" w:line="280" w:lineRule="exact"/>
        <w:rPr>
          <w:rFonts w:ascii="Arial" w:eastAsia="Times New Roman" w:hAnsi="Arial" w:cs="Arial"/>
          <w:sz w:val="19"/>
          <w:szCs w:val="19"/>
          <w14:ligatures w14:val="standardContextual"/>
        </w:rPr>
      </w:pPr>
      <w:r w:rsidRPr="00EF7DC3">
        <w:rPr>
          <w:rFonts w:ascii="Arial" w:eastAsia="Times New Roman" w:hAnsi="Arial" w:cs="Arial"/>
          <w:sz w:val="19"/>
          <w:szCs w:val="19"/>
          <w14:ligatures w14:val="standardContextual"/>
        </w:rPr>
        <w:tab/>
      </w:r>
      <w:r w:rsidRPr="00EF7DC3">
        <w:rPr>
          <w:rFonts w:ascii="Arial" w:eastAsia="Times New Roman" w:hAnsi="Arial" w:cs="Arial"/>
          <w:sz w:val="19"/>
          <w:szCs w:val="19"/>
          <w14:ligatures w14:val="standardContextual"/>
        </w:rPr>
        <w:tab/>
      </w:r>
      <w:r w:rsidRPr="00EF7DC3">
        <w:rPr>
          <w:rFonts w:ascii="Arial" w:eastAsia="Times New Roman" w:hAnsi="Arial" w:cs="Arial"/>
          <w:sz w:val="19"/>
          <w:szCs w:val="19"/>
          <w14:ligatures w14:val="standardContextual"/>
        </w:rPr>
        <w:tab/>
      </w:r>
      <w:r w:rsidRPr="00EF7DC3">
        <w:rPr>
          <w:rFonts w:ascii="Arial" w:eastAsia="Times New Roman" w:hAnsi="Arial" w:cs="Arial"/>
          <w:sz w:val="19"/>
          <w:szCs w:val="19"/>
          <w14:ligatures w14:val="standardContextual"/>
        </w:rPr>
        <w:tab/>
      </w:r>
      <w:r w:rsidRPr="00EF7DC3">
        <w:rPr>
          <w:rFonts w:ascii="Arial" w:eastAsia="Times New Roman" w:hAnsi="Arial" w:cs="Arial"/>
          <w:sz w:val="19"/>
          <w:szCs w:val="19"/>
          <w14:ligatures w14:val="standardContextual"/>
        </w:rPr>
        <w:tab/>
      </w:r>
      <w:r w:rsidRPr="00EF7DC3">
        <w:rPr>
          <w:rFonts w:ascii="Arial" w:eastAsia="Times New Roman" w:hAnsi="Arial" w:cs="Arial"/>
          <w:sz w:val="19"/>
          <w:szCs w:val="19"/>
          <w14:ligatures w14:val="standardContextual"/>
        </w:rPr>
        <w:tab/>
        <w:t>Brisbane Queensland 4001</w:t>
      </w:r>
    </w:p>
    <w:p w14:paraId="2224562E" w14:textId="07B4DC31" w:rsidR="004F750F" w:rsidRPr="00D66D04" w:rsidRDefault="00AA20C1" w:rsidP="005766A8">
      <w:pPr>
        <w:pStyle w:val="xmsonormal"/>
        <w:spacing w:after="120" w:line="280" w:lineRule="exact"/>
        <w:rPr>
          <w:rFonts w:ascii="Arial" w:eastAsia="Calibri" w:hAnsi="Arial" w:cs="Arial"/>
          <w:color w:val="000000"/>
          <w:kern w:val="2"/>
          <w:sz w:val="20"/>
          <w:szCs w:val="20"/>
        </w:rPr>
      </w:pPr>
      <w:r w:rsidRPr="00EF7DC3">
        <w:rPr>
          <w:rFonts w:ascii="Arial" w:eastAsia="Calibri" w:hAnsi="Arial" w:cs="Arial"/>
          <w:color w:val="000000"/>
          <w:kern w:val="2"/>
          <w:sz w:val="20"/>
          <w:szCs w:val="20"/>
        </w:rPr>
        <w:t xml:space="preserve">A schedule of fees information sheet and the Information sheet – Wildlife authorities and privacy may be obtained from the department’s website </w:t>
      </w:r>
      <w:hyperlink r:id="rId33" w:history="1">
        <w:r w:rsidR="00D66D04">
          <w:rPr>
            <w:rFonts w:ascii="Arial" w:eastAsia="Times New Roman" w:hAnsi="Arial" w:cs="Times New Roman"/>
            <w:color w:val="0000FF"/>
            <w:sz w:val="20"/>
            <w:szCs w:val="20"/>
            <w:u w:val="single"/>
          </w:rPr>
          <w:t>http://www.detsi.qld.gov.au</w:t>
        </w:r>
      </w:hyperlink>
      <w:r w:rsidR="00D66D04">
        <w:rPr>
          <w:rFonts w:ascii="Arial" w:eastAsia="Times New Roman" w:hAnsi="Arial" w:cs="Times New Roman"/>
          <w:color w:val="0000FF"/>
          <w:sz w:val="20"/>
          <w:szCs w:val="20"/>
          <w:u w:val="single"/>
          <w:lang w:eastAsia="en-US"/>
        </w:rPr>
        <w:t xml:space="preserve"> </w:t>
      </w:r>
      <w:r w:rsidR="00D66D04" w:rsidRPr="00D66D04">
        <w:rPr>
          <w:rFonts w:ascii="Arial" w:eastAsia="Calibri" w:hAnsi="Arial" w:cs="Arial"/>
          <w:color w:val="000000"/>
          <w:kern w:val="2"/>
          <w:sz w:val="20"/>
          <w:szCs w:val="20"/>
        </w:rPr>
        <w:t>or</w:t>
      </w:r>
      <w:r w:rsidR="00D66D04">
        <w:rPr>
          <w:rFonts w:ascii="Arial" w:eastAsia="Calibri" w:hAnsi="Arial" w:cs="Arial"/>
          <w:color w:val="000000"/>
          <w:kern w:val="2"/>
          <w:sz w:val="20"/>
          <w:szCs w:val="20"/>
        </w:rPr>
        <w:t xml:space="preserve"> </w:t>
      </w:r>
      <w:r w:rsidRPr="00EF7DC3">
        <w:rPr>
          <w:rFonts w:ascii="Arial" w:eastAsia="Calibri" w:hAnsi="Arial" w:cs="Arial"/>
          <w:color w:val="000000"/>
          <w:kern w:val="2"/>
          <w:sz w:val="20"/>
          <w:szCs w:val="20"/>
        </w:rPr>
        <w:t>by contacting Permits and Licensing on 1300 130 372, option 4.</w:t>
      </w:r>
    </w:p>
    <w:sectPr w:rsidR="004F750F" w:rsidRPr="00D66D04" w:rsidSect="005766A8">
      <w:type w:val="continuous"/>
      <w:pgSz w:w="11906" w:h="16838" w:code="9"/>
      <w:pgMar w:top="1702" w:right="707" w:bottom="1134" w:left="1134"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DFFEC6" w14:textId="77777777" w:rsidR="008F62D8" w:rsidRDefault="008F62D8">
      <w:pPr>
        <w:spacing w:after="0" w:line="240" w:lineRule="auto"/>
      </w:pPr>
      <w:r>
        <w:separator/>
      </w:r>
    </w:p>
  </w:endnote>
  <w:endnote w:type="continuationSeparator" w:id="0">
    <w:p w14:paraId="18B8A876" w14:textId="77777777" w:rsidR="008F62D8" w:rsidRDefault="008F62D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E47703" w14:textId="77777777" w:rsidR="00E36647" w:rsidRDefault="00E36647">
    <w:pPr>
      <w:pStyle w:val="footerline8pt"/>
    </w:pPr>
  </w:p>
  <w:p w14:paraId="50B6927E" w14:textId="77EBCB6B" w:rsidR="00E36647" w:rsidRPr="005766A8" w:rsidRDefault="0079460D" w:rsidP="007726AA">
    <w:pPr>
      <w:pStyle w:val="footerpg2"/>
      <w:tabs>
        <w:tab w:val="clear" w:pos="9923"/>
      </w:tabs>
      <w:rPr>
        <w:b/>
        <w:sz w:val="15"/>
        <w:szCs w:val="15"/>
      </w:rPr>
    </w:pPr>
    <w:r w:rsidRPr="005766A8">
      <w:rPr>
        <w:sz w:val="15"/>
        <w:szCs w:val="15"/>
        <w:shd w:val="clear" w:color="auto" w:fill="FFFFFF" w:themeFill="background1"/>
      </w:rPr>
      <w:t xml:space="preserve">Page </w:t>
    </w:r>
    <w:r w:rsidRPr="005766A8">
      <w:rPr>
        <w:sz w:val="15"/>
        <w:szCs w:val="15"/>
        <w:shd w:val="clear" w:color="auto" w:fill="FFFFFF" w:themeFill="background1"/>
      </w:rPr>
      <w:fldChar w:fldCharType="begin"/>
    </w:r>
    <w:r w:rsidRPr="005766A8">
      <w:rPr>
        <w:sz w:val="15"/>
        <w:szCs w:val="15"/>
        <w:shd w:val="clear" w:color="auto" w:fill="FFFFFF" w:themeFill="background1"/>
      </w:rPr>
      <w:instrText xml:space="preserve"> PAGE </w:instrText>
    </w:r>
    <w:r w:rsidRPr="005766A8">
      <w:rPr>
        <w:sz w:val="15"/>
        <w:szCs w:val="15"/>
        <w:shd w:val="clear" w:color="auto" w:fill="FFFFFF" w:themeFill="background1"/>
      </w:rPr>
      <w:fldChar w:fldCharType="separate"/>
    </w:r>
    <w:r w:rsidRPr="005766A8">
      <w:rPr>
        <w:sz w:val="15"/>
        <w:szCs w:val="15"/>
        <w:shd w:val="clear" w:color="auto" w:fill="FFFFFF" w:themeFill="background1"/>
      </w:rPr>
      <w:t>13</w:t>
    </w:r>
    <w:r w:rsidRPr="005766A8">
      <w:rPr>
        <w:sz w:val="15"/>
        <w:szCs w:val="15"/>
        <w:shd w:val="clear" w:color="auto" w:fill="FFFFFF" w:themeFill="background1"/>
      </w:rPr>
      <w:fldChar w:fldCharType="end"/>
    </w:r>
    <w:r w:rsidRPr="005766A8">
      <w:rPr>
        <w:sz w:val="15"/>
        <w:szCs w:val="15"/>
        <w:shd w:val="clear" w:color="auto" w:fill="FFFFFF" w:themeFill="background1"/>
      </w:rPr>
      <w:t xml:space="preserve"> of </w:t>
    </w:r>
    <w:r w:rsidRPr="005766A8">
      <w:rPr>
        <w:sz w:val="15"/>
        <w:szCs w:val="15"/>
        <w:shd w:val="clear" w:color="auto" w:fill="FFFFFF" w:themeFill="background1"/>
      </w:rPr>
      <w:fldChar w:fldCharType="begin"/>
    </w:r>
    <w:r w:rsidRPr="005766A8">
      <w:rPr>
        <w:sz w:val="15"/>
        <w:szCs w:val="15"/>
        <w:shd w:val="clear" w:color="auto" w:fill="FFFFFF" w:themeFill="background1"/>
      </w:rPr>
      <w:instrText xml:space="preserve"> NUMPAGES </w:instrText>
    </w:r>
    <w:r w:rsidRPr="005766A8">
      <w:rPr>
        <w:sz w:val="15"/>
        <w:szCs w:val="15"/>
        <w:shd w:val="clear" w:color="auto" w:fill="FFFFFF" w:themeFill="background1"/>
      </w:rPr>
      <w:fldChar w:fldCharType="separate"/>
    </w:r>
    <w:r w:rsidRPr="005766A8">
      <w:rPr>
        <w:sz w:val="15"/>
        <w:szCs w:val="15"/>
        <w:shd w:val="clear" w:color="auto" w:fill="FFFFFF" w:themeFill="background1"/>
      </w:rPr>
      <w:t>13</w:t>
    </w:r>
    <w:r w:rsidRPr="005766A8">
      <w:rPr>
        <w:sz w:val="15"/>
        <w:szCs w:val="15"/>
        <w:shd w:val="clear" w:color="auto" w:fill="FFFFFF" w:themeFill="background1"/>
      </w:rPr>
      <w:fldChar w:fldCharType="end"/>
    </w:r>
    <w:r w:rsidRPr="005766A8">
      <w:rPr>
        <w:sz w:val="15"/>
        <w:szCs w:val="15"/>
        <w:shd w:val="clear" w:color="auto" w:fill="FFFFFF" w:themeFill="background1"/>
      </w:rPr>
      <w:t xml:space="preserve"> • </w:t>
    </w:r>
    <w:sdt>
      <w:sdtPr>
        <w:rPr>
          <w:sz w:val="15"/>
          <w:szCs w:val="15"/>
          <w:shd w:val="clear" w:color="auto" w:fill="FFFFFF" w:themeFill="background1"/>
        </w:rPr>
        <w:alias w:val="Company Fax"/>
        <w:id w:val="-2029630212"/>
        <w:placeholder>
          <w:docPart w:val="1342B06AF9614490A32E56BBBBF583B9"/>
        </w:placeholder>
        <w:dataBinding w:prefixMappings="xmlns:ns0='http://schemas.microsoft.com/office/2006/coverPageProps' " w:xpath="/ns0:CoverPageProperties[1]/ns0:CompanyFax[1]" w:storeItemID="{55AF091B-3C7A-41E3-B477-F2FDAA23CFDA}"/>
        <w:text/>
      </w:sdtPr>
      <w:sdtEndPr/>
      <w:sdtContent>
        <w:r w:rsidR="00222D70" w:rsidRPr="005766A8">
          <w:rPr>
            <w:sz w:val="15"/>
            <w:szCs w:val="15"/>
            <w:shd w:val="clear" w:color="auto" w:fill="FFFFFF" w:themeFill="background1"/>
          </w:rPr>
          <w:t>NCS/2022/5991</w:t>
        </w:r>
      </w:sdtContent>
    </w:sdt>
    <w:r w:rsidRPr="005766A8">
      <w:rPr>
        <w:sz w:val="15"/>
        <w:szCs w:val="15"/>
        <w:shd w:val="clear" w:color="auto" w:fill="FFFFFF" w:themeFill="background1"/>
      </w:rPr>
      <w:t xml:space="preserve"> • Version </w:t>
    </w:r>
    <w:sdt>
      <w:sdtPr>
        <w:rPr>
          <w:sz w:val="15"/>
          <w:szCs w:val="15"/>
          <w:shd w:val="clear" w:color="auto" w:fill="FFFFFF" w:themeFill="background1"/>
        </w:rPr>
        <w:alias w:val="Company Phone"/>
        <w:id w:val="-1220198884"/>
        <w:placeholder>
          <w:docPart w:val="E30A011669784A98A3E9AE9DAC1C112F"/>
        </w:placeholder>
        <w:dataBinding w:prefixMappings="xmlns:ns0='http://schemas.microsoft.com/office/2006/coverPageProps' " w:xpath="/ns0:CoverPageProperties[1]/ns0:CompanyPhone[1]" w:storeItemID="{55AF091B-3C7A-41E3-B477-F2FDAA23CFDA}"/>
        <w:text/>
      </w:sdtPr>
      <w:sdtEndPr/>
      <w:sdtContent>
        <w:r w:rsidR="001D7C52">
          <w:rPr>
            <w:sz w:val="15"/>
            <w:szCs w:val="15"/>
            <w:shd w:val="clear" w:color="auto" w:fill="FFFFFF" w:themeFill="background1"/>
          </w:rPr>
          <w:t>1.04</w:t>
        </w:r>
      </w:sdtContent>
    </w:sdt>
    <w:r w:rsidRPr="005766A8">
      <w:rPr>
        <w:sz w:val="15"/>
        <w:szCs w:val="15"/>
        <w:shd w:val="clear" w:color="auto" w:fill="FFFFFF" w:themeFill="background1"/>
      </w:rPr>
      <w:t xml:space="preserve"> • Last reviewed: </w:t>
    </w:r>
    <w:bookmarkStart w:id="13" w:name="_Hlk193286285"/>
    <w:sdt>
      <w:sdtPr>
        <w:rPr>
          <w:sz w:val="15"/>
          <w:szCs w:val="15"/>
          <w:shd w:val="clear" w:color="auto" w:fill="FFFFFF" w:themeFill="background1"/>
        </w:rPr>
        <w:alias w:val="Publish Date"/>
        <w:id w:val="-35428649"/>
        <w:placeholder>
          <w:docPart w:val="2523F9618AF64D27BA748666ED1392B3"/>
        </w:placeholder>
        <w:dataBinding w:prefixMappings="xmlns:ns0='http://schemas.microsoft.com/office/2006/coverPageProps' " w:xpath="/ns0:CoverPageProperties[1]/ns0:PublishDate[1]" w:storeItemID="{55AF091B-3C7A-41E3-B477-F2FDAA23CFDA}"/>
        <w:date w:fullDate="2026-03-04T00:00:00Z">
          <w:dateFormat w:val="d/MM/yyyy"/>
          <w:lid w:val="en-AU"/>
          <w:storeMappedDataAs w:val="dateTime"/>
          <w:calendar w:val="gregorian"/>
        </w:date>
      </w:sdtPr>
      <w:sdtEndPr/>
      <w:sdtContent>
        <w:r w:rsidR="0013073E">
          <w:rPr>
            <w:sz w:val="15"/>
            <w:szCs w:val="15"/>
            <w:shd w:val="clear" w:color="auto" w:fill="FFFFFF" w:themeFill="background1"/>
          </w:rPr>
          <w:t>4/03/2026</w:t>
        </w:r>
      </w:sdtContent>
    </w:sdt>
    <w:r w:rsidR="00B76ACC">
      <w:rPr>
        <w:sz w:val="15"/>
        <w:szCs w:val="15"/>
        <w:shd w:val="clear" w:color="auto" w:fill="FFFFFF" w:themeFill="background1"/>
      </w:rPr>
      <w:t xml:space="preserve"> </w:t>
    </w:r>
    <w:r w:rsidR="00B76ACC" w:rsidRPr="006C4161">
      <w:rPr>
        <w:sz w:val="15"/>
        <w:szCs w:val="15"/>
      </w:rPr>
      <w:t>•</w:t>
    </w:r>
    <w:bookmarkEnd w:id="13"/>
    <w:r w:rsidR="001D7C52">
      <w:rPr>
        <w:sz w:val="15"/>
        <w:szCs w:val="15"/>
        <w:shd w:val="clear" w:color="auto" w:fill="FFFFFF" w:themeFill="background1"/>
      </w:rPr>
      <w:t xml:space="preserve"> </w:t>
    </w:r>
    <w:sdt>
      <w:sdtPr>
        <w:rPr>
          <w:b/>
          <w:color w:val="005EB8"/>
          <w:sz w:val="15"/>
          <w:szCs w:val="15"/>
          <w:shd w:val="clear" w:color="auto" w:fill="FFFFFF" w:themeFill="background1"/>
        </w:rPr>
        <w:alias w:val="Company"/>
        <w:id w:val="-1473822034"/>
        <w:placeholder>
          <w:docPart w:val="C5FC0390D10B4EB3B5F04B1C314A9113"/>
        </w:placeholder>
        <w:dataBinding w:prefixMappings="xmlns:ns0='http://schemas.openxmlformats.org/officeDocument/2006/extended-properties' " w:xpath="/ns0:Properties[1]/ns0:Company[1]" w:storeItemID="{6668398D-A668-4E3E-A5EB-62B293D839F1}"/>
        <w:text/>
      </w:sdtPr>
      <w:sdtEndPr/>
      <w:sdtContent>
        <w:r w:rsidR="00C230A9" w:rsidRPr="001D7C52">
          <w:rPr>
            <w:b/>
            <w:color w:val="005EB8"/>
            <w:sz w:val="15"/>
            <w:szCs w:val="15"/>
            <w:shd w:val="clear" w:color="auto" w:fill="FFFFFF" w:themeFill="background1"/>
          </w:rPr>
          <w:t>Department of the Environment, Tourism, Science and Innovation</w:t>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3F9CD3" w14:textId="64B5D67E" w:rsidR="00BD60D2" w:rsidRDefault="00BD60D2" w:rsidP="00BD60D2">
    <w:pPr>
      <w:pStyle w:val="Footer"/>
      <w:tabs>
        <w:tab w:val="clear" w:pos="9026"/>
        <w:tab w:val="left" w:pos="5712"/>
        <w:tab w:val="left" w:pos="6216"/>
      </w:tabs>
      <w:spacing w:before="120"/>
      <w:rPr>
        <w:sz w:val="16"/>
        <w:szCs w:val="16"/>
      </w:rPr>
    </w:pPr>
    <w:bookmarkStart w:id="14" w:name="_Hlk103696251"/>
    <w:r w:rsidRPr="006B65B5">
      <w:rPr>
        <w:rFonts w:ascii="Arial" w:eastAsia="Times New Roman" w:hAnsi="Arial" w:cs="Times New Roman"/>
        <w:sz w:val="16"/>
        <w:szCs w:val="16"/>
      </w:rPr>
      <w:t xml:space="preserve">Page </w:t>
    </w:r>
    <w:r w:rsidRPr="006B65B5">
      <w:rPr>
        <w:rFonts w:ascii="Arial" w:eastAsia="Times New Roman" w:hAnsi="Arial" w:cs="Times New Roman"/>
        <w:sz w:val="16"/>
        <w:szCs w:val="16"/>
      </w:rPr>
      <w:fldChar w:fldCharType="begin"/>
    </w:r>
    <w:r w:rsidRPr="006B65B5">
      <w:rPr>
        <w:rFonts w:ascii="Arial" w:eastAsia="Times New Roman" w:hAnsi="Arial" w:cs="Times New Roman"/>
        <w:sz w:val="16"/>
        <w:szCs w:val="16"/>
      </w:rPr>
      <w:instrText xml:space="preserve"> PAGE </w:instrText>
    </w:r>
    <w:r w:rsidRPr="006B65B5">
      <w:rPr>
        <w:rFonts w:ascii="Arial" w:eastAsia="Times New Roman" w:hAnsi="Arial" w:cs="Times New Roman"/>
        <w:sz w:val="16"/>
        <w:szCs w:val="16"/>
      </w:rPr>
      <w:fldChar w:fldCharType="separate"/>
    </w:r>
    <w:r>
      <w:rPr>
        <w:rFonts w:ascii="Arial" w:eastAsia="Times New Roman" w:hAnsi="Arial" w:cs="Times New Roman"/>
        <w:sz w:val="16"/>
        <w:szCs w:val="16"/>
      </w:rPr>
      <w:t>1</w:t>
    </w:r>
    <w:r w:rsidRPr="006B65B5">
      <w:rPr>
        <w:rFonts w:ascii="Arial" w:eastAsia="Times New Roman" w:hAnsi="Arial" w:cs="Times New Roman"/>
        <w:sz w:val="16"/>
        <w:szCs w:val="16"/>
      </w:rPr>
      <w:fldChar w:fldCharType="end"/>
    </w:r>
    <w:r w:rsidRPr="006B65B5">
      <w:rPr>
        <w:rFonts w:ascii="Arial" w:eastAsia="Times New Roman" w:hAnsi="Arial" w:cs="Times New Roman"/>
        <w:sz w:val="16"/>
        <w:szCs w:val="16"/>
      </w:rPr>
      <w:t xml:space="preserve"> of </w:t>
    </w:r>
    <w:r w:rsidRPr="006B65B5">
      <w:rPr>
        <w:rFonts w:ascii="Arial" w:eastAsia="Times New Roman" w:hAnsi="Arial" w:cs="Times New Roman"/>
        <w:sz w:val="16"/>
        <w:szCs w:val="16"/>
      </w:rPr>
      <w:fldChar w:fldCharType="begin"/>
    </w:r>
    <w:r w:rsidRPr="006B65B5">
      <w:rPr>
        <w:rFonts w:ascii="Arial" w:eastAsia="Times New Roman" w:hAnsi="Arial" w:cs="Times New Roman"/>
        <w:sz w:val="16"/>
        <w:szCs w:val="16"/>
      </w:rPr>
      <w:instrText xml:space="preserve"> NUMPAGES </w:instrText>
    </w:r>
    <w:r w:rsidRPr="006B65B5">
      <w:rPr>
        <w:rFonts w:ascii="Arial" w:eastAsia="Times New Roman" w:hAnsi="Arial" w:cs="Times New Roman"/>
        <w:sz w:val="16"/>
        <w:szCs w:val="16"/>
      </w:rPr>
      <w:fldChar w:fldCharType="separate"/>
    </w:r>
    <w:r>
      <w:rPr>
        <w:rFonts w:ascii="Arial" w:eastAsia="Times New Roman" w:hAnsi="Arial" w:cs="Times New Roman"/>
        <w:sz w:val="16"/>
        <w:szCs w:val="16"/>
      </w:rPr>
      <w:t>13</w:t>
    </w:r>
    <w:r w:rsidRPr="006B65B5">
      <w:rPr>
        <w:rFonts w:ascii="Arial" w:eastAsia="Times New Roman" w:hAnsi="Arial" w:cs="Times New Roman"/>
        <w:sz w:val="16"/>
        <w:szCs w:val="16"/>
      </w:rPr>
      <w:fldChar w:fldCharType="end"/>
    </w:r>
    <w:r w:rsidRPr="006B65B5">
      <w:rPr>
        <w:rFonts w:ascii="Arial" w:eastAsia="Times New Roman" w:hAnsi="Arial" w:cs="Times New Roman"/>
        <w:sz w:val="16"/>
        <w:szCs w:val="16"/>
      </w:rPr>
      <w:t xml:space="preserve"> • </w:t>
    </w:r>
    <w:sdt>
      <w:sdtPr>
        <w:rPr>
          <w:rFonts w:ascii="Arial" w:eastAsia="Times New Roman" w:hAnsi="Arial" w:cs="Times New Roman"/>
          <w:sz w:val="16"/>
          <w:szCs w:val="16"/>
        </w:rPr>
        <w:alias w:val="Company Fax"/>
        <w:tag w:val=""/>
        <w:id w:val="2006862146"/>
        <w:dataBinding w:prefixMappings="xmlns:ns0='http://schemas.microsoft.com/office/2006/coverPageProps' " w:xpath="/ns0:CoverPageProperties[1]/ns0:CompanyFax[1]" w:storeItemID="{55AF091B-3C7A-41E3-B477-F2FDAA23CFDA}"/>
        <w:text/>
      </w:sdtPr>
      <w:sdtEndPr/>
      <w:sdtContent>
        <w:r>
          <w:rPr>
            <w:rFonts w:ascii="Arial" w:eastAsia="Times New Roman" w:hAnsi="Arial" w:cs="Times New Roman"/>
            <w:sz w:val="16"/>
            <w:szCs w:val="16"/>
          </w:rPr>
          <w:t>NCS/2022/5991</w:t>
        </w:r>
      </w:sdtContent>
    </w:sdt>
    <w:r w:rsidRPr="006B65B5">
      <w:rPr>
        <w:rFonts w:ascii="Arial" w:eastAsia="Times New Roman" w:hAnsi="Arial" w:cs="Times New Roman"/>
        <w:sz w:val="16"/>
        <w:szCs w:val="16"/>
      </w:rPr>
      <w:t xml:space="preserve"> • Version </w:t>
    </w:r>
    <w:sdt>
      <w:sdtPr>
        <w:rPr>
          <w:rFonts w:ascii="Arial" w:eastAsia="Times New Roman" w:hAnsi="Arial" w:cs="Times New Roman"/>
          <w:sz w:val="16"/>
          <w:szCs w:val="16"/>
        </w:rPr>
        <w:alias w:val="Company Phone"/>
        <w:tag w:val=""/>
        <w:id w:val="-1198153992"/>
        <w:dataBinding w:prefixMappings="xmlns:ns0='http://schemas.microsoft.com/office/2006/coverPageProps' " w:xpath="/ns0:CoverPageProperties[1]/ns0:CompanyPhone[1]" w:storeItemID="{55AF091B-3C7A-41E3-B477-F2FDAA23CFDA}"/>
        <w:text/>
      </w:sdtPr>
      <w:sdtEndPr/>
      <w:sdtContent>
        <w:r w:rsidR="0080785B">
          <w:rPr>
            <w:rFonts w:ascii="Arial" w:eastAsia="Times New Roman" w:hAnsi="Arial" w:cs="Times New Roman"/>
            <w:sz w:val="16"/>
            <w:szCs w:val="16"/>
          </w:rPr>
          <w:t>1.0</w:t>
        </w:r>
        <w:r w:rsidR="001D7C52">
          <w:rPr>
            <w:rFonts w:ascii="Arial" w:eastAsia="Times New Roman" w:hAnsi="Arial" w:cs="Times New Roman"/>
            <w:sz w:val="16"/>
            <w:szCs w:val="16"/>
          </w:rPr>
          <w:t>4</w:t>
        </w:r>
      </w:sdtContent>
    </w:sdt>
    <w:r w:rsidRPr="006B65B5">
      <w:rPr>
        <w:rFonts w:ascii="Arial" w:eastAsia="Times New Roman" w:hAnsi="Arial" w:cs="Times New Roman"/>
        <w:sz w:val="16"/>
        <w:szCs w:val="16"/>
      </w:rPr>
      <w:t xml:space="preserve"> • </w:t>
    </w:r>
    <w:r>
      <w:rPr>
        <w:rFonts w:ascii="Arial" w:eastAsia="Times New Roman" w:hAnsi="Arial" w:cs="Times New Roman"/>
        <w:sz w:val="16"/>
        <w:szCs w:val="16"/>
      </w:rPr>
      <w:t>Last reviewed</w:t>
    </w:r>
    <w:r w:rsidRPr="006B65B5">
      <w:rPr>
        <w:rFonts w:ascii="Arial" w:eastAsia="Times New Roman" w:hAnsi="Arial" w:cs="Times New Roman"/>
        <w:sz w:val="16"/>
        <w:szCs w:val="16"/>
      </w:rPr>
      <w:t xml:space="preserve">: </w:t>
    </w:r>
    <w:sdt>
      <w:sdtPr>
        <w:rPr>
          <w:rFonts w:ascii="Arial" w:eastAsia="Times New Roman" w:hAnsi="Arial" w:cs="Times New Roman"/>
          <w:sz w:val="16"/>
          <w:szCs w:val="16"/>
        </w:rPr>
        <w:alias w:val="Publish Date"/>
        <w:tag w:val=""/>
        <w:id w:val="-345863731"/>
        <w:dataBinding w:prefixMappings="xmlns:ns0='http://schemas.microsoft.com/office/2006/coverPageProps' " w:xpath="/ns0:CoverPageProperties[1]/ns0:PublishDate[1]" w:storeItemID="{55AF091B-3C7A-41E3-B477-F2FDAA23CFDA}"/>
        <w:date w:fullDate="2026-03-04T00:00:00Z">
          <w:dateFormat w:val="d/MM/yyyy"/>
          <w:lid w:val="en-AU"/>
          <w:storeMappedDataAs w:val="dateTime"/>
          <w:calendar w:val="gregorian"/>
        </w:date>
      </w:sdtPr>
      <w:sdtEndPr/>
      <w:sdtContent>
        <w:r w:rsidR="0013073E">
          <w:rPr>
            <w:rFonts w:ascii="Arial" w:eastAsia="Times New Roman" w:hAnsi="Arial" w:cs="Times New Roman"/>
            <w:sz w:val="16"/>
            <w:szCs w:val="16"/>
          </w:rPr>
          <w:t>4/03/2026</w:t>
        </w:r>
      </w:sdtContent>
    </w:sdt>
    <w:r w:rsidRPr="006B65B5">
      <w:rPr>
        <w:rFonts w:ascii="Arial" w:eastAsia="Times New Roman" w:hAnsi="Arial" w:cs="Times New Roman"/>
        <w:sz w:val="16"/>
        <w:szCs w:val="16"/>
      </w:rPr>
      <w:tab/>
    </w:r>
    <w:r>
      <w:rPr>
        <w:rFonts w:ascii="Arial" w:eastAsia="Times New Roman" w:hAnsi="Arial" w:cs="Times New Roman"/>
        <w:sz w:val="16"/>
        <w:szCs w:val="16"/>
      </w:rPr>
      <w:tab/>
    </w:r>
    <w:r>
      <w:rPr>
        <w:rFonts w:ascii="Arial" w:eastAsia="Times New Roman" w:hAnsi="Arial" w:cs="Times New Roman"/>
        <w:sz w:val="16"/>
        <w:szCs w:val="16"/>
      </w:rPr>
      <w:tab/>
    </w:r>
    <w:r>
      <w:rPr>
        <w:rFonts w:ascii="Arial" w:eastAsia="Times New Roman" w:hAnsi="Arial" w:cs="Times New Roman"/>
        <w:sz w:val="16"/>
        <w:szCs w:val="16"/>
      </w:rPr>
      <w:tab/>
    </w:r>
    <w:r>
      <w:rPr>
        <w:rFonts w:ascii="Arial" w:eastAsia="Times New Roman" w:hAnsi="Arial" w:cs="Times New Roman"/>
        <w:sz w:val="16"/>
        <w:szCs w:val="16"/>
      </w:rPr>
      <w:tab/>
    </w:r>
    <w:r w:rsidRPr="006B65B5" w:rsidDel="00262E9E">
      <w:rPr>
        <w:rFonts w:ascii="Arial" w:eastAsia="Times New Roman" w:hAnsi="Arial" w:cs="Times New Roman"/>
        <w:sz w:val="16"/>
        <w:szCs w:val="16"/>
      </w:rPr>
      <w:t xml:space="preserve"> </w:t>
    </w:r>
    <w:r w:rsidRPr="006B65B5">
      <w:rPr>
        <w:rFonts w:ascii="Arial" w:eastAsia="Times New Roman" w:hAnsi="Arial" w:cs="Times New Roman"/>
        <w:sz w:val="16"/>
        <w:szCs w:val="16"/>
      </w:rPr>
      <w:t>ABN 46 640 294 485</w:t>
    </w:r>
  </w:p>
  <w:p w14:paraId="54416E26" w14:textId="400F52AA" w:rsidR="00E36647" w:rsidRDefault="00921664" w:rsidP="00271B0B">
    <w:pPr>
      <w:pStyle w:val="Footer"/>
      <w:rPr>
        <w:sz w:val="16"/>
        <w:szCs w:val="16"/>
      </w:rPr>
    </w:pPr>
    <w:bookmarkStart w:id="15" w:name="_Hlk103696301"/>
    <w:bookmarkEnd w:id="14"/>
    <w:r>
      <w:rPr>
        <w:noProof/>
        <w14:ligatures w14:val="standardContextual"/>
      </w:rPr>
      <w:drawing>
        <wp:anchor distT="0" distB="0" distL="114300" distR="114300" simplePos="0" relativeHeight="251661312" behindDoc="1" locked="0" layoutInCell="1" allowOverlap="1" wp14:anchorId="4FA0992B" wp14:editId="4DCBDF5F">
          <wp:simplePos x="0" y="0"/>
          <wp:positionH relativeFrom="page">
            <wp:align>right</wp:align>
          </wp:positionH>
          <wp:positionV relativeFrom="paragraph">
            <wp:posOffset>121554</wp:posOffset>
          </wp:positionV>
          <wp:extent cx="7597775" cy="1014730"/>
          <wp:effectExtent l="0" t="0" r="3175" b="0"/>
          <wp:wrapNone/>
          <wp:docPr id="883332877" name="Picture 2" descr="A blue background with white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8238406" name="Picture 2" descr="A blue background with white lines&#10;&#10;AI-generated content may be incorrect."/>
                  <pic:cNvPicPr/>
                </pic:nvPicPr>
                <pic:blipFill rotWithShape="1">
                  <a:blip r:embed="rId1">
                    <a:extLst>
                      <a:ext uri="{28A0092B-C50C-407E-A947-70E740481C1C}">
                        <a14:useLocalDpi xmlns:a14="http://schemas.microsoft.com/office/drawing/2010/main" val="0"/>
                      </a:ext>
                    </a:extLst>
                  </a:blip>
                  <a:srcRect t="89375" b="1181"/>
                  <a:stretch>
                    <a:fillRect/>
                  </a:stretch>
                </pic:blipFill>
                <pic:spPr bwMode="auto">
                  <a:xfrm>
                    <a:off x="0" y="0"/>
                    <a:ext cx="7597775" cy="101473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End w:id="15"/>
  </w:p>
  <w:p w14:paraId="397E0416" w14:textId="77777777" w:rsidR="00E36647" w:rsidRDefault="00E36647" w:rsidP="00271B0B">
    <w:pPr>
      <w:pStyle w:val="Footer"/>
      <w:rPr>
        <w:sz w:val="16"/>
        <w:szCs w:val="16"/>
      </w:rPr>
    </w:pPr>
  </w:p>
  <w:p w14:paraId="326FA2AD" w14:textId="77777777" w:rsidR="00E36647" w:rsidRPr="004E7651" w:rsidRDefault="00E36647" w:rsidP="00271B0B">
    <w:pPr>
      <w:pStyle w:val="Footer"/>
      <w:rPr>
        <w:sz w:val="16"/>
        <w:szCs w:val="16"/>
      </w:rPr>
    </w:pPr>
  </w:p>
  <w:p w14:paraId="7FC082C9" w14:textId="77777777" w:rsidR="00E36647" w:rsidRPr="004E7651" w:rsidRDefault="00E36647" w:rsidP="00271B0B">
    <w:pPr>
      <w:pStyle w:val="Footer"/>
      <w:rPr>
        <w:sz w:val="16"/>
        <w:szCs w:val="16"/>
      </w:rPr>
    </w:pPr>
  </w:p>
  <w:p w14:paraId="17666537" w14:textId="77777777" w:rsidR="00E36647" w:rsidRPr="004E7651" w:rsidRDefault="00E36647" w:rsidP="00271B0B">
    <w:pPr>
      <w:pStyle w:val="Footer"/>
      <w:rPr>
        <w:sz w:val="16"/>
        <w:szCs w:val="16"/>
      </w:rPr>
    </w:pPr>
  </w:p>
  <w:p w14:paraId="4E459CC3" w14:textId="77777777" w:rsidR="00E36647" w:rsidRPr="003F113C" w:rsidRDefault="00E36647" w:rsidP="00271B0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63CB49C" w14:textId="77777777" w:rsidR="008F62D8" w:rsidRDefault="008F62D8">
      <w:pPr>
        <w:spacing w:after="0" w:line="240" w:lineRule="auto"/>
      </w:pPr>
      <w:r>
        <w:separator/>
      </w:r>
    </w:p>
  </w:footnote>
  <w:footnote w:type="continuationSeparator" w:id="0">
    <w:p w14:paraId="09B521CD" w14:textId="77777777" w:rsidR="008F62D8" w:rsidRDefault="008F62D8">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4AC94" w14:textId="77777777" w:rsidR="00E36647" w:rsidRPr="001D7C52" w:rsidRDefault="0079460D" w:rsidP="005766A8">
    <w:pPr>
      <w:pStyle w:val="docpg2type"/>
      <w:spacing w:before="120"/>
      <w:ind w:firstLine="720"/>
      <w:rPr>
        <w:color w:val="005EB8"/>
      </w:rPr>
    </w:pPr>
    <w:r w:rsidRPr="001D7C52">
      <w:rPr>
        <w:color w:val="005EB8"/>
      </w:rPr>
      <w:t>Application form</w:t>
    </w:r>
  </w:p>
  <w:p w14:paraId="77DD8E51" w14:textId="1101699E" w:rsidR="00E36647" w:rsidRPr="005C47CB" w:rsidRDefault="0079460D" w:rsidP="005766A8">
    <w:pPr>
      <w:pStyle w:val="docpg2title"/>
      <w:spacing w:after="0"/>
      <w:rPr>
        <w:sz w:val="24"/>
        <w:szCs w:val="24"/>
      </w:rPr>
    </w:pPr>
    <w:r w:rsidRPr="005C47CB">
      <w:rPr>
        <w:sz w:val="24"/>
        <w:szCs w:val="24"/>
      </w:rPr>
      <w:t>Standard, specialised or advanced licence</w:t>
    </w:r>
    <w:r w:rsidR="006C0F74" w:rsidRPr="005C47CB">
      <w:rPr>
        <w:sz w:val="24"/>
        <w:szCs w:val="24"/>
      </w:rPr>
      <w:t xml:space="preserve"> (</w:t>
    </w:r>
    <w:r w:rsidR="005C47CB" w:rsidRPr="005C47CB">
      <w:rPr>
        <w:sz w:val="24"/>
        <w:szCs w:val="24"/>
      </w:rPr>
      <w:t xml:space="preserve">native animal keeping - </w:t>
    </w:r>
    <w:r w:rsidR="006C0F74" w:rsidRPr="005C47CB">
      <w:rPr>
        <w:sz w:val="24"/>
        <w:szCs w:val="24"/>
      </w:rPr>
      <w:t>18 years or older)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DA4F53" w14:textId="312A4E39" w:rsidR="00E36647" w:rsidRPr="008C1F7A" w:rsidRDefault="001C7A39" w:rsidP="00271B0B">
    <w:pPr>
      <w:pStyle w:val="textnormal"/>
      <w:spacing w:before="120"/>
      <w:rPr>
        <w:b/>
        <w:sz w:val="32"/>
        <w:szCs w:val="32"/>
      </w:rPr>
    </w:pPr>
    <w:r>
      <w:rPr>
        <w:noProof/>
      </w:rPr>
      <w:drawing>
        <wp:anchor distT="0" distB="0" distL="114300" distR="114300" simplePos="0" relativeHeight="251659264" behindDoc="1" locked="0" layoutInCell="1" allowOverlap="1" wp14:anchorId="3F079D53" wp14:editId="37D02A44">
          <wp:simplePos x="0" y="0"/>
          <wp:positionH relativeFrom="page">
            <wp:posOffset>-33324</wp:posOffset>
          </wp:positionH>
          <wp:positionV relativeFrom="page">
            <wp:align>top</wp:align>
          </wp:positionV>
          <wp:extent cx="7581600" cy="1515600"/>
          <wp:effectExtent l="0" t="0" r="635" b="8890"/>
          <wp:wrapNone/>
          <wp:docPr id="1877649150" name="Picture 1" descr="A blue sky with no cloud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9315122" name="Picture 1" descr="A blue sky with no clouds&#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7581600" cy="1515600"/>
                  </a:xfrm>
                  <a:prstGeom prst="rect">
                    <a:avLst/>
                  </a:prstGeom>
                </pic:spPr>
              </pic:pic>
            </a:graphicData>
          </a:graphic>
          <wp14:sizeRelH relativeFrom="margin">
            <wp14:pctWidth>0</wp14:pctWidth>
          </wp14:sizeRelH>
          <wp14:sizeRelV relativeFrom="margin">
            <wp14:pctHeight>0</wp14:pctHeight>
          </wp14:sizeRelV>
        </wp:anchor>
      </w:drawing>
    </w:r>
  </w:p>
  <w:p w14:paraId="0621FFD8" w14:textId="77777777" w:rsidR="00E36647" w:rsidRPr="001C7A39" w:rsidRDefault="0079460D" w:rsidP="00271B0B">
    <w:pPr>
      <w:pStyle w:val="doctypeeco"/>
      <w:spacing w:before="600"/>
      <w:rPr>
        <w:color w:val="FFFFFF" w:themeColor="background1"/>
      </w:rPr>
    </w:pPr>
    <w:r w:rsidRPr="001C7A39">
      <w:rPr>
        <w:color w:val="FFFFFF" w:themeColor="background1"/>
      </w:rPr>
      <w:t>Application form</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7F590B"/>
    <w:multiLevelType w:val="hybridMultilevel"/>
    <w:tmpl w:val="7108A462"/>
    <w:lvl w:ilvl="0" w:tplc="AC081CFE">
      <w:start w:val="1"/>
      <w:numFmt w:val="lowerLetter"/>
      <w:lvlText w:val="%1."/>
      <w:lvlJc w:val="left"/>
      <w:pPr>
        <w:ind w:left="1146" w:hanging="360"/>
      </w:pPr>
    </w:lvl>
    <w:lvl w:ilvl="1" w:tplc="84E26556" w:tentative="1">
      <w:start w:val="1"/>
      <w:numFmt w:val="lowerLetter"/>
      <w:lvlText w:val="%2."/>
      <w:lvlJc w:val="left"/>
      <w:pPr>
        <w:ind w:left="1866" w:hanging="360"/>
      </w:pPr>
    </w:lvl>
    <w:lvl w:ilvl="2" w:tplc="04A23AB4" w:tentative="1">
      <w:start w:val="1"/>
      <w:numFmt w:val="lowerRoman"/>
      <w:lvlText w:val="%3."/>
      <w:lvlJc w:val="right"/>
      <w:pPr>
        <w:ind w:left="2586" w:hanging="180"/>
      </w:pPr>
    </w:lvl>
    <w:lvl w:ilvl="3" w:tplc="9BD6F1B8" w:tentative="1">
      <w:start w:val="1"/>
      <w:numFmt w:val="decimal"/>
      <w:lvlText w:val="%4."/>
      <w:lvlJc w:val="left"/>
      <w:pPr>
        <w:ind w:left="3306" w:hanging="360"/>
      </w:pPr>
    </w:lvl>
    <w:lvl w:ilvl="4" w:tplc="E5AC788A" w:tentative="1">
      <w:start w:val="1"/>
      <w:numFmt w:val="lowerLetter"/>
      <w:lvlText w:val="%5."/>
      <w:lvlJc w:val="left"/>
      <w:pPr>
        <w:ind w:left="4026" w:hanging="360"/>
      </w:pPr>
    </w:lvl>
    <w:lvl w:ilvl="5" w:tplc="DF485E3C" w:tentative="1">
      <w:start w:val="1"/>
      <w:numFmt w:val="lowerRoman"/>
      <w:lvlText w:val="%6."/>
      <w:lvlJc w:val="right"/>
      <w:pPr>
        <w:ind w:left="4746" w:hanging="180"/>
      </w:pPr>
    </w:lvl>
    <w:lvl w:ilvl="6" w:tplc="9EC2F94A" w:tentative="1">
      <w:start w:val="1"/>
      <w:numFmt w:val="decimal"/>
      <w:lvlText w:val="%7."/>
      <w:lvlJc w:val="left"/>
      <w:pPr>
        <w:ind w:left="5466" w:hanging="360"/>
      </w:pPr>
    </w:lvl>
    <w:lvl w:ilvl="7" w:tplc="0F6C15E8" w:tentative="1">
      <w:start w:val="1"/>
      <w:numFmt w:val="lowerLetter"/>
      <w:lvlText w:val="%8."/>
      <w:lvlJc w:val="left"/>
      <w:pPr>
        <w:ind w:left="6186" w:hanging="360"/>
      </w:pPr>
    </w:lvl>
    <w:lvl w:ilvl="8" w:tplc="E160D9DC" w:tentative="1">
      <w:start w:val="1"/>
      <w:numFmt w:val="lowerRoman"/>
      <w:lvlText w:val="%9."/>
      <w:lvlJc w:val="right"/>
      <w:pPr>
        <w:ind w:left="6906" w:hanging="180"/>
      </w:pPr>
    </w:lvl>
  </w:abstractNum>
  <w:abstractNum w:abstractNumId="1" w15:restartNumberingAfterBreak="0">
    <w:nsid w:val="16B008DF"/>
    <w:multiLevelType w:val="hybridMultilevel"/>
    <w:tmpl w:val="A314B9B0"/>
    <w:lvl w:ilvl="0" w:tplc="A68A715E">
      <w:start w:val="1"/>
      <w:numFmt w:val="decimal"/>
      <w:lvlText w:val="(%1)"/>
      <w:lvlJc w:val="left"/>
      <w:pPr>
        <w:ind w:left="720" w:hanging="360"/>
      </w:pPr>
      <w:rPr>
        <w:rFonts w:hint="default"/>
      </w:rPr>
    </w:lvl>
    <w:lvl w:ilvl="1" w:tplc="7F289A22" w:tentative="1">
      <w:start w:val="1"/>
      <w:numFmt w:val="lowerLetter"/>
      <w:lvlText w:val="%2."/>
      <w:lvlJc w:val="left"/>
      <w:pPr>
        <w:ind w:left="1440" w:hanging="360"/>
      </w:pPr>
    </w:lvl>
    <w:lvl w:ilvl="2" w:tplc="BA3E51FE" w:tentative="1">
      <w:start w:val="1"/>
      <w:numFmt w:val="lowerRoman"/>
      <w:lvlText w:val="%3."/>
      <w:lvlJc w:val="right"/>
      <w:pPr>
        <w:ind w:left="2160" w:hanging="180"/>
      </w:pPr>
    </w:lvl>
    <w:lvl w:ilvl="3" w:tplc="D1C655BC" w:tentative="1">
      <w:start w:val="1"/>
      <w:numFmt w:val="decimal"/>
      <w:lvlText w:val="%4."/>
      <w:lvlJc w:val="left"/>
      <w:pPr>
        <w:ind w:left="2880" w:hanging="360"/>
      </w:pPr>
    </w:lvl>
    <w:lvl w:ilvl="4" w:tplc="A220281C" w:tentative="1">
      <w:start w:val="1"/>
      <w:numFmt w:val="lowerLetter"/>
      <w:lvlText w:val="%5."/>
      <w:lvlJc w:val="left"/>
      <w:pPr>
        <w:ind w:left="3600" w:hanging="360"/>
      </w:pPr>
    </w:lvl>
    <w:lvl w:ilvl="5" w:tplc="12E669BA" w:tentative="1">
      <w:start w:val="1"/>
      <w:numFmt w:val="lowerRoman"/>
      <w:lvlText w:val="%6."/>
      <w:lvlJc w:val="right"/>
      <w:pPr>
        <w:ind w:left="4320" w:hanging="180"/>
      </w:pPr>
    </w:lvl>
    <w:lvl w:ilvl="6" w:tplc="7DD009D6" w:tentative="1">
      <w:start w:val="1"/>
      <w:numFmt w:val="decimal"/>
      <w:lvlText w:val="%7."/>
      <w:lvlJc w:val="left"/>
      <w:pPr>
        <w:ind w:left="5040" w:hanging="360"/>
      </w:pPr>
    </w:lvl>
    <w:lvl w:ilvl="7" w:tplc="C5748E36" w:tentative="1">
      <w:start w:val="1"/>
      <w:numFmt w:val="lowerLetter"/>
      <w:lvlText w:val="%8."/>
      <w:lvlJc w:val="left"/>
      <w:pPr>
        <w:ind w:left="5760" w:hanging="360"/>
      </w:pPr>
    </w:lvl>
    <w:lvl w:ilvl="8" w:tplc="45DEC68C" w:tentative="1">
      <w:start w:val="1"/>
      <w:numFmt w:val="lowerRoman"/>
      <w:lvlText w:val="%9."/>
      <w:lvlJc w:val="right"/>
      <w:pPr>
        <w:ind w:left="6480" w:hanging="180"/>
      </w:pPr>
    </w:lvl>
  </w:abstractNum>
  <w:abstractNum w:abstractNumId="2" w15:restartNumberingAfterBreak="0">
    <w:nsid w:val="1CEA6460"/>
    <w:multiLevelType w:val="hybridMultilevel"/>
    <w:tmpl w:val="D8888DC0"/>
    <w:lvl w:ilvl="0" w:tplc="123CE060">
      <w:start w:val="1"/>
      <w:numFmt w:val="bullet"/>
      <w:pStyle w:val="bullet1"/>
      <w:lvlText w:val=""/>
      <w:lvlJc w:val="left"/>
      <w:pPr>
        <w:tabs>
          <w:tab w:val="num" w:pos="700"/>
        </w:tabs>
        <w:ind w:left="680" w:hanging="340"/>
      </w:pPr>
      <w:rPr>
        <w:rFonts w:ascii="Symbol" w:hAnsi="Symbol" w:hint="default"/>
        <w:color w:val="auto"/>
      </w:rPr>
    </w:lvl>
    <w:lvl w:ilvl="1" w:tplc="46CA39A8">
      <w:start w:val="1"/>
      <w:numFmt w:val="bullet"/>
      <w:lvlText w:val="–"/>
      <w:lvlJc w:val="left"/>
      <w:pPr>
        <w:tabs>
          <w:tab w:val="num" w:pos="1761"/>
        </w:tabs>
        <w:ind w:left="1761" w:hanging="1081"/>
      </w:pPr>
      <w:rPr>
        <w:rFonts w:hint="default"/>
      </w:rPr>
    </w:lvl>
    <w:lvl w:ilvl="2" w:tplc="40242BA4" w:tentative="1">
      <w:start w:val="1"/>
      <w:numFmt w:val="bullet"/>
      <w:lvlText w:val=""/>
      <w:lvlJc w:val="left"/>
      <w:pPr>
        <w:tabs>
          <w:tab w:val="num" w:pos="2500"/>
        </w:tabs>
        <w:ind w:left="2500" w:hanging="360"/>
      </w:pPr>
      <w:rPr>
        <w:rFonts w:ascii="Wingdings" w:hAnsi="Wingdings" w:hint="default"/>
      </w:rPr>
    </w:lvl>
    <w:lvl w:ilvl="3" w:tplc="BD82A194" w:tentative="1">
      <w:start w:val="1"/>
      <w:numFmt w:val="bullet"/>
      <w:lvlText w:val=""/>
      <w:lvlJc w:val="left"/>
      <w:pPr>
        <w:tabs>
          <w:tab w:val="num" w:pos="3220"/>
        </w:tabs>
        <w:ind w:left="3220" w:hanging="360"/>
      </w:pPr>
      <w:rPr>
        <w:rFonts w:ascii="Symbol" w:hAnsi="Symbol" w:hint="default"/>
      </w:rPr>
    </w:lvl>
    <w:lvl w:ilvl="4" w:tplc="2FB81662" w:tentative="1">
      <w:start w:val="1"/>
      <w:numFmt w:val="bullet"/>
      <w:lvlText w:val="o"/>
      <w:lvlJc w:val="left"/>
      <w:pPr>
        <w:tabs>
          <w:tab w:val="num" w:pos="3940"/>
        </w:tabs>
        <w:ind w:left="3940" w:hanging="360"/>
      </w:pPr>
      <w:rPr>
        <w:rFonts w:ascii="Courier New" w:hAnsi="Courier New" w:hint="default"/>
      </w:rPr>
    </w:lvl>
    <w:lvl w:ilvl="5" w:tplc="066C9DD4" w:tentative="1">
      <w:start w:val="1"/>
      <w:numFmt w:val="bullet"/>
      <w:lvlText w:val=""/>
      <w:lvlJc w:val="left"/>
      <w:pPr>
        <w:tabs>
          <w:tab w:val="num" w:pos="4660"/>
        </w:tabs>
        <w:ind w:left="4660" w:hanging="360"/>
      </w:pPr>
      <w:rPr>
        <w:rFonts w:ascii="Wingdings" w:hAnsi="Wingdings" w:hint="default"/>
      </w:rPr>
    </w:lvl>
    <w:lvl w:ilvl="6" w:tplc="71B6B9FC" w:tentative="1">
      <w:start w:val="1"/>
      <w:numFmt w:val="bullet"/>
      <w:lvlText w:val=""/>
      <w:lvlJc w:val="left"/>
      <w:pPr>
        <w:tabs>
          <w:tab w:val="num" w:pos="5380"/>
        </w:tabs>
        <w:ind w:left="5380" w:hanging="360"/>
      </w:pPr>
      <w:rPr>
        <w:rFonts w:ascii="Symbol" w:hAnsi="Symbol" w:hint="default"/>
      </w:rPr>
    </w:lvl>
    <w:lvl w:ilvl="7" w:tplc="9F4A7308" w:tentative="1">
      <w:start w:val="1"/>
      <w:numFmt w:val="bullet"/>
      <w:lvlText w:val="o"/>
      <w:lvlJc w:val="left"/>
      <w:pPr>
        <w:tabs>
          <w:tab w:val="num" w:pos="6100"/>
        </w:tabs>
        <w:ind w:left="6100" w:hanging="360"/>
      </w:pPr>
      <w:rPr>
        <w:rFonts w:ascii="Courier New" w:hAnsi="Courier New" w:hint="default"/>
      </w:rPr>
    </w:lvl>
    <w:lvl w:ilvl="8" w:tplc="7B82C97C" w:tentative="1">
      <w:start w:val="1"/>
      <w:numFmt w:val="bullet"/>
      <w:lvlText w:val=""/>
      <w:lvlJc w:val="left"/>
      <w:pPr>
        <w:tabs>
          <w:tab w:val="num" w:pos="6820"/>
        </w:tabs>
        <w:ind w:left="6820" w:hanging="360"/>
      </w:pPr>
      <w:rPr>
        <w:rFonts w:ascii="Wingdings" w:hAnsi="Wingdings" w:hint="default"/>
      </w:rPr>
    </w:lvl>
  </w:abstractNum>
  <w:abstractNum w:abstractNumId="3" w15:restartNumberingAfterBreak="0">
    <w:nsid w:val="1D7E0F09"/>
    <w:multiLevelType w:val="multilevel"/>
    <w:tmpl w:val="D850F7BE"/>
    <w:lvl w:ilvl="0">
      <w:start w:val="19"/>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27AC3470"/>
    <w:multiLevelType w:val="hybridMultilevel"/>
    <w:tmpl w:val="F07C527C"/>
    <w:lvl w:ilvl="0" w:tplc="0CA67668">
      <w:start w:val="1"/>
      <w:numFmt w:val="decimal"/>
      <w:lvlText w:val="%1."/>
      <w:lvlJc w:val="left"/>
      <w:pPr>
        <w:ind w:left="360" w:hanging="360"/>
      </w:pPr>
    </w:lvl>
    <w:lvl w:ilvl="1" w:tplc="ED6E2BA0" w:tentative="1">
      <w:start w:val="1"/>
      <w:numFmt w:val="lowerLetter"/>
      <w:lvlText w:val="%2."/>
      <w:lvlJc w:val="left"/>
      <w:pPr>
        <w:ind w:left="1080" w:hanging="360"/>
      </w:pPr>
    </w:lvl>
    <w:lvl w:ilvl="2" w:tplc="F470F71C" w:tentative="1">
      <w:start w:val="1"/>
      <w:numFmt w:val="lowerRoman"/>
      <w:lvlText w:val="%3."/>
      <w:lvlJc w:val="right"/>
      <w:pPr>
        <w:ind w:left="1800" w:hanging="180"/>
      </w:pPr>
    </w:lvl>
    <w:lvl w:ilvl="3" w:tplc="870666BA" w:tentative="1">
      <w:start w:val="1"/>
      <w:numFmt w:val="decimal"/>
      <w:lvlText w:val="%4."/>
      <w:lvlJc w:val="left"/>
      <w:pPr>
        <w:ind w:left="2520" w:hanging="360"/>
      </w:pPr>
    </w:lvl>
    <w:lvl w:ilvl="4" w:tplc="57A8553C" w:tentative="1">
      <w:start w:val="1"/>
      <w:numFmt w:val="lowerLetter"/>
      <w:lvlText w:val="%5."/>
      <w:lvlJc w:val="left"/>
      <w:pPr>
        <w:ind w:left="3240" w:hanging="360"/>
      </w:pPr>
    </w:lvl>
    <w:lvl w:ilvl="5" w:tplc="620A9CE2" w:tentative="1">
      <w:start w:val="1"/>
      <w:numFmt w:val="lowerRoman"/>
      <w:lvlText w:val="%6."/>
      <w:lvlJc w:val="right"/>
      <w:pPr>
        <w:ind w:left="3960" w:hanging="180"/>
      </w:pPr>
    </w:lvl>
    <w:lvl w:ilvl="6" w:tplc="21FC06B8" w:tentative="1">
      <w:start w:val="1"/>
      <w:numFmt w:val="decimal"/>
      <w:lvlText w:val="%7."/>
      <w:lvlJc w:val="left"/>
      <w:pPr>
        <w:ind w:left="4680" w:hanging="360"/>
      </w:pPr>
    </w:lvl>
    <w:lvl w:ilvl="7" w:tplc="0F6AAD5C" w:tentative="1">
      <w:start w:val="1"/>
      <w:numFmt w:val="lowerLetter"/>
      <w:lvlText w:val="%8."/>
      <w:lvlJc w:val="left"/>
      <w:pPr>
        <w:ind w:left="5400" w:hanging="360"/>
      </w:pPr>
    </w:lvl>
    <w:lvl w:ilvl="8" w:tplc="44CA4C72" w:tentative="1">
      <w:start w:val="1"/>
      <w:numFmt w:val="lowerRoman"/>
      <w:lvlText w:val="%9."/>
      <w:lvlJc w:val="right"/>
      <w:pPr>
        <w:ind w:left="6120" w:hanging="180"/>
      </w:pPr>
    </w:lvl>
  </w:abstractNum>
  <w:abstractNum w:abstractNumId="5" w15:restartNumberingAfterBreak="0">
    <w:nsid w:val="3485134E"/>
    <w:multiLevelType w:val="hybridMultilevel"/>
    <w:tmpl w:val="1BB8B080"/>
    <w:lvl w:ilvl="0" w:tplc="25BC1BF4">
      <w:start w:val="1"/>
      <w:numFmt w:val="bullet"/>
      <w:lvlText w:val=""/>
      <w:lvlJc w:val="left"/>
      <w:pPr>
        <w:ind w:left="720" w:hanging="360"/>
      </w:pPr>
      <w:rPr>
        <w:rFonts w:ascii="Symbol" w:hAnsi="Symbol" w:hint="default"/>
      </w:rPr>
    </w:lvl>
    <w:lvl w:ilvl="1" w:tplc="D2D83850">
      <w:start w:val="1"/>
      <w:numFmt w:val="bullet"/>
      <w:lvlText w:val="o"/>
      <w:lvlJc w:val="left"/>
      <w:pPr>
        <w:ind w:left="1440" w:hanging="360"/>
      </w:pPr>
      <w:rPr>
        <w:rFonts w:ascii="Courier New" w:hAnsi="Courier New" w:cs="Courier New" w:hint="default"/>
      </w:rPr>
    </w:lvl>
    <w:lvl w:ilvl="2" w:tplc="AE6CFFF0" w:tentative="1">
      <w:start w:val="1"/>
      <w:numFmt w:val="bullet"/>
      <w:lvlText w:val=""/>
      <w:lvlJc w:val="left"/>
      <w:pPr>
        <w:ind w:left="2160" w:hanging="360"/>
      </w:pPr>
      <w:rPr>
        <w:rFonts w:ascii="Wingdings" w:hAnsi="Wingdings" w:hint="default"/>
      </w:rPr>
    </w:lvl>
    <w:lvl w:ilvl="3" w:tplc="47CCE26E" w:tentative="1">
      <w:start w:val="1"/>
      <w:numFmt w:val="bullet"/>
      <w:lvlText w:val=""/>
      <w:lvlJc w:val="left"/>
      <w:pPr>
        <w:ind w:left="2880" w:hanging="360"/>
      </w:pPr>
      <w:rPr>
        <w:rFonts w:ascii="Symbol" w:hAnsi="Symbol" w:hint="default"/>
      </w:rPr>
    </w:lvl>
    <w:lvl w:ilvl="4" w:tplc="4B0EC116" w:tentative="1">
      <w:start w:val="1"/>
      <w:numFmt w:val="bullet"/>
      <w:lvlText w:val="o"/>
      <w:lvlJc w:val="left"/>
      <w:pPr>
        <w:ind w:left="3600" w:hanging="360"/>
      </w:pPr>
      <w:rPr>
        <w:rFonts w:ascii="Courier New" w:hAnsi="Courier New" w:cs="Courier New" w:hint="default"/>
      </w:rPr>
    </w:lvl>
    <w:lvl w:ilvl="5" w:tplc="1534A962" w:tentative="1">
      <w:start w:val="1"/>
      <w:numFmt w:val="bullet"/>
      <w:lvlText w:val=""/>
      <w:lvlJc w:val="left"/>
      <w:pPr>
        <w:ind w:left="4320" w:hanging="360"/>
      </w:pPr>
      <w:rPr>
        <w:rFonts w:ascii="Wingdings" w:hAnsi="Wingdings" w:hint="default"/>
      </w:rPr>
    </w:lvl>
    <w:lvl w:ilvl="6" w:tplc="BBCE52B8" w:tentative="1">
      <w:start w:val="1"/>
      <w:numFmt w:val="bullet"/>
      <w:lvlText w:val=""/>
      <w:lvlJc w:val="left"/>
      <w:pPr>
        <w:ind w:left="5040" w:hanging="360"/>
      </w:pPr>
      <w:rPr>
        <w:rFonts w:ascii="Symbol" w:hAnsi="Symbol" w:hint="default"/>
      </w:rPr>
    </w:lvl>
    <w:lvl w:ilvl="7" w:tplc="DE3AFEE6" w:tentative="1">
      <w:start w:val="1"/>
      <w:numFmt w:val="bullet"/>
      <w:lvlText w:val="o"/>
      <w:lvlJc w:val="left"/>
      <w:pPr>
        <w:ind w:left="5760" w:hanging="360"/>
      </w:pPr>
      <w:rPr>
        <w:rFonts w:ascii="Courier New" w:hAnsi="Courier New" w:cs="Courier New" w:hint="default"/>
      </w:rPr>
    </w:lvl>
    <w:lvl w:ilvl="8" w:tplc="65DADD80" w:tentative="1">
      <w:start w:val="1"/>
      <w:numFmt w:val="bullet"/>
      <w:lvlText w:val=""/>
      <w:lvlJc w:val="left"/>
      <w:pPr>
        <w:ind w:left="6480" w:hanging="360"/>
      </w:pPr>
      <w:rPr>
        <w:rFonts w:ascii="Wingdings" w:hAnsi="Wingdings" w:hint="default"/>
      </w:rPr>
    </w:lvl>
  </w:abstractNum>
  <w:abstractNum w:abstractNumId="6" w15:restartNumberingAfterBreak="0">
    <w:nsid w:val="38486CAF"/>
    <w:multiLevelType w:val="multilevel"/>
    <w:tmpl w:val="865E445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38F42C8B"/>
    <w:multiLevelType w:val="hybridMultilevel"/>
    <w:tmpl w:val="F3F6EB18"/>
    <w:lvl w:ilvl="0" w:tplc="FF5E7E14">
      <w:start w:val="1"/>
      <w:numFmt w:val="lowerLetter"/>
      <w:lvlText w:val="(%1)"/>
      <w:lvlJc w:val="left"/>
      <w:pPr>
        <w:ind w:left="720" w:hanging="360"/>
      </w:pPr>
      <w:rPr>
        <w:rFonts w:hint="default"/>
      </w:rPr>
    </w:lvl>
    <w:lvl w:ilvl="1" w:tplc="3154D35E" w:tentative="1">
      <w:start w:val="1"/>
      <w:numFmt w:val="lowerLetter"/>
      <w:lvlText w:val="%2."/>
      <w:lvlJc w:val="left"/>
      <w:pPr>
        <w:ind w:left="1440" w:hanging="360"/>
      </w:pPr>
    </w:lvl>
    <w:lvl w:ilvl="2" w:tplc="5BE4AF54" w:tentative="1">
      <w:start w:val="1"/>
      <w:numFmt w:val="lowerRoman"/>
      <w:lvlText w:val="%3."/>
      <w:lvlJc w:val="right"/>
      <w:pPr>
        <w:ind w:left="2160" w:hanging="180"/>
      </w:pPr>
    </w:lvl>
    <w:lvl w:ilvl="3" w:tplc="CF42C204" w:tentative="1">
      <w:start w:val="1"/>
      <w:numFmt w:val="decimal"/>
      <w:lvlText w:val="%4."/>
      <w:lvlJc w:val="left"/>
      <w:pPr>
        <w:ind w:left="2880" w:hanging="360"/>
      </w:pPr>
    </w:lvl>
    <w:lvl w:ilvl="4" w:tplc="BD54BD62" w:tentative="1">
      <w:start w:val="1"/>
      <w:numFmt w:val="lowerLetter"/>
      <w:lvlText w:val="%5."/>
      <w:lvlJc w:val="left"/>
      <w:pPr>
        <w:ind w:left="3600" w:hanging="360"/>
      </w:pPr>
    </w:lvl>
    <w:lvl w:ilvl="5" w:tplc="EC94B052" w:tentative="1">
      <w:start w:val="1"/>
      <w:numFmt w:val="lowerRoman"/>
      <w:lvlText w:val="%6."/>
      <w:lvlJc w:val="right"/>
      <w:pPr>
        <w:ind w:left="4320" w:hanging="180"/>
      </w:pPr>
    </w:lvl>
    <w:lvl w:ilvl="6" w:tplc="D3E44806" w:tentative="1">
      <w:start w:val="1"/>
      <w:numFmt w:val="decimal"/>
      <w:lvlText w:val="%7."/>
      <w:lvlJc w:val="left"/>
      <w:pPr>
        <w:ind w:left="5040" w:hanging="360"/>
      </w:pPr>
    </w:lvl>
    <w:lvl w:ilvl="7" w:tplc="655837F0" w:tentative="1">
      <w:start w:val="1"/>
      <w:numFmt w:val="lowerLetter"/>
      <w:lvlText w:val="%8."/>
      <w:lvlJc w:val="left"/>
      <w:pPr>
        <w:ind w:left="5760" w:hanging="360"/>
      </w:pPr>
    </w:lvl>
    <w:lvl w:ilvl="8" w:tplc="8536CF72" w:tentative="1">
      <w:start w:val="1"/>
      <w:numFmt w:val="lowerRoman"/>
      <w:lvlText w:val="%9."/>
      <w:lvlJc w:val="right"/>
      <w:pPr>
        <w:ind w:left="6480" w:hanging="180"/>
      </w:pPr>
    </w:lvl>
  </w:abstractNum>
  <w:abstractNum w:abstractNumId="8" w15:restartNumberingAfterBreak="0">
    <w:nsid w:val="3E1316C5"/>
    <w:multiLevelType w:val="hybridMultilevel"/>
    <w:tmpl w:val="4F6C492C"/>
    <w:lvl w:ilvl="0" w:tplc="620CE0BC">
      <w:start w:val="1"/>
      <w:numFmt w:val="lowerLetter"/>
      <w:lvlText w:val="(%1)"/>
      <w:lvlJc w:val="left"/>
      <w:pPr>
        <w:ind w:left="360" w:hanging="360"/>
      </w:pPr>
      <w:rPr>
        <w:rFonts w:hint="default"/>
      </w:rPr>
    </w:lvl>
    <w:lvl w:ilvl="1" w:tplc="41D4E1CE" w:tentative="1">
      <w:start w:val="1"/>
      <w:numFmt w:val="lowerLetter"/>
      <w:lvlText w:val="%2."/>
      <w:lvlJc w:val="left"/>
      <w:pPr>
        <w:ind w:left="1080" w:hanging="360"/>
      </w:pPr>
    </w:lvl>
    <w:lvl w:ilvl="2" w:tplc="5CACC11E" w:tentative="1">
      <w:start w:val="1"/>
      <w:numFmt w:val="lowerRoman"/>
      <w:lvlText w:val="%3."/>
      <w:lvlJc w:val="right"/>
      <w:pPr>
        <w:ind w:left="1800" w:hanging="180"/>
      </w:pPr>
    </w:lvl>
    <w:lvl w:ilvl="3" w:tplc="338A8CF6" w:tentative="1">
      <w:start w:val="1"/>
      <w:numFmt w:val="decimal"/>
      <w:lvlText w:val="%4."/>
      <w:lvlJc w:val="left"/>
      <w:pPr>
        <w:ind w:left="2520" w:hanging="360"/>
      </w:pPr>
    </w:lvl>
    <w:lvl w:ilvl="4" w:tplc="5CFCA14A" w:tentative="1">
      <w:start w:val="1"/>
      <w:numFmt w:val="lowerLetter"/>
      <w:lvlText w:val="%5."/>
      <w:lvlJc w:val="left"/>
      <w:pPr>
        <w:ind w:left="3240" w:hanging="360"/>
      </w:pPr>
    </w:lvl>
    <w:lvl w:ilvl="5" w:tplc="FB5E01C8" w:tentative="1">
      <w:start w:val="1"/>
      <w:numFmt w:val="lowerRoman"/>
      <w:lvlText w:val="%6."/>
      <w:lvlJc w:val="right"/>
      <w:pPr>
        <w:ind w:left="3960" w:hanging="180"/>
      </w:pPr>
    </w:lvl>
    <w:lvl w:ilvl="6" w:tplc="C114A0F2" w:tentative="1">
      <w:start w:val="1"/>
      <w:numFmt w:val="decimal"/>
      <w:lvlText w:val="%7."/>
      <w:lvlJc w:val="left"/>
      <w:pPr>
        <w:ind w:left="4680" w:hanging="360"/>
      </w:pPr>
    </w:lvl>
    <w:lvl w:ilvl="7" w:tplc="CDF4CA14" w:tentative="1">
      <w:start w:val="1"/>
      <w:numFmt w:val="lowerLetter"/>
      <w:lvlText w:val="%8."/>
      <w:lvlJc w:val="left"/>
      <w:pPr>
        <w:ind w:left="5400" w:hanging="360"/>
      </w:pPr>
    </w:lvl>
    <w:lvl w:ilvl="8" w:tplc="074C4314" w:tentative="1">
      <w:start w:val="1"/>
      <w:numFmt w:val="lowerRoman"/>
      <w:lvlText w:val="%9."/>
      <w:lvlJc w:val="right"/>
      <w:pPr>
        <w:ind w:left="6120" w:hanging="180"/>
      </w:pPr>
    </w:lvl>
  </w:abstractNum>
  <w:abstractNum w:abstractNumId="9" w15:restartNumberingAfterBreak="0">
    <w:nsid w:val="44D32520"/>
    <w:multiLevelType w:val="hybridMultilevel"/>
    <w:tmpl w:val="EBD04D24"/>
    <w:lvl w:ilvl="0" w:tplc="6C2EA5E0">
      <w:start w:val="1"/>
      <w:numFmt w:val="bullet"/>
      <w:lvlText w:val=""/>
      <w:lvlJc w:val="left"/>
      <w:pPr>
        <w:ind w:left="720" w:hanging="360"/>
      </w:pPr>
      <w:rPr>
        <w:rFonts w:ascii="Symbol" w:hAnsi="Symbol" w:hint="default"/>
      </w:rPr>
    </w:lvl>
    <w:lvl w:ilvl="1" w:tplc="00C4B510" w:tentative="1">
      <w:start w:val="1"/>
      <w:numFmt w:val="bullet"/>
      <w:lvlText w:val="o"/>
      <w:lvlJc w:val="left"/>
      <w:pPr>
        <w:ind w:left="1440" w:hanging="360"/>
      </w:pPr>
      <w:rPr>
        <w:rFonts w:ascii="Courier New" w:hAnsi="Courier New" w:cs="Courier New" w:hint="default"/>
      </w:rPr>
    </w:lvl>
    <w:lvl w:ilvl="2" w:tplc="C772F9E2" w:tentative="1">
      <w:start w:val="1"/>
      <w:numFmt w:val="bullet"/>
      <w:lvlText w:val=""/>
      <w:lvlJc w:val="left"/>
      <w:pPr>
        <w:ind w:left="2160" w:hanging="360"/>
      </w:pPr>
      <w:rPr>
        <w:rFonts w:ascii="Wingdings" w:hAnsi="Wingdings" w:hint="default"/>
      </w:rPr>
    </w:lvl>
    <w:lvl w:ilvl="3" w:tplc="06C06B60" w:tentative="1">
      <w:start w:val="1"/>
      <w:numFmt w:val="bullet"/>
      <w:lvlText w:val=""/>
      <w:lvlJc w:val="left"/>
      <w:pPr>
        <w:ind w:left="2880" w:hanging="360"/>
      </w:pPr>
      <w:rPr>
        <w:rFonts w:ascii="Symbol" w:hAnsi="Symbol" w:hint="default"/>
      </w:rPr>
    </w:lvl>
    <w:lvl w:ilvl="4" w:tplc="C6321002" w:tentative="1">
      <w:start w:val="1"/>
      <w:numFmt w:val="bullet"/>
      <w:lvlText w:val="o"/>
      <w:lvlJc w:val="left"/>
      <w:pPr>
        <w:ind w:left="3600" w:hanging="360"/>
      </w:pPr>
      <w:rPr>
        <w:rFonts w:ascii="Courier New" w:hAnsi="Courier New" w:cs="Courier New" w:hint="default"/>
      </w:rPr>
    </w:lvl>
    <w:lvl w:ilvl="5" w:tplc="812A98FC" w:tentative="1">
      <w:start w:val="1"/>
      <w:numFmt w:val="bullet"/>
      <w:lvlText w:val=""/>
      <w:lvlJc w:val="left"/>
      <w:pPr>
        <w:ind w:left="4320" w:hanging="360"/>
      </w:pPr>
      <w:rPr>
        <w:rFonts w:ascii="Wingdings" w:hAnsi="Wingdings" w:hint="default"/>
      </w:rPr>
    </w:lvl>
    <w:lvl w:ilvl="6" w:tplc="94AAE832" w:tentative="1">
      <w:start w:val="1"/>
      <w:numFmt w:val="bullet"/>
      <w:lvlText w:val=""/>
      <w:lvlJc w:val="left"/>
      <w:pPr>
        <w:ind w:left="5040" w:hanging="360"/>
      </w:pPr>
      <w:rPr>
        <w:rFonts w:ascii="Symbol" w:hAnsi="Symbol" w:hint="default"/>
      </w:rPr>
    </w:lvl>
    <w:lvl w:ilvl="7" w:tplc="644C4BCA" w:tentative="1">
      <w:start w:val="1"/>
      <w:numFmt w:val="bullet"/>
      <w:lvlText w:val="o"/>
      <w:lvlJc w:val="left"/>
      <w:pPr>
        <w:ind w:left="5760" w:hanging="360"/>
      </w:pPr>
      <w:rPr>
        <w:rFonts w:ascii="Courier New" w:hAnsi="Courier New" w:cs="Courier New" w:hint="default"/>
      </w:rPr>
    </w:lvl>
    <w:lvl w:ilvl="8" w:tplc="E234A3D4" w:tentative="1">
      <w:start w:val="1"/>
      <w:numFmt w:val="bullet"/>
      <w:lvlText w:val=""/>
      <w:lvlJc w:val="left"/>
      <w:pPr>
        <w:ind w:left="6480" w:hanging="360"/>
      </w:pPr>
      <w:rPr>
        <w:rFonts w:ascii="Wingdings" w:hAnsi="Wingdings" w:hint="default"/>
      </w:rPr>
    </w:lvl>
  </w:abstractNum>
  <w:abstractNum w:abstractNumId="10" w15:restartNumberingAfterBreak="0">
    <w:nsid w:val="452319D8"/>
    <w:multiLevelType w:val="hybridMultilevel"/>
    <w:tmpl w:val="2696A070"/>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1" w15:restartNumberingAfterBreak="0">
    <w:nsid w:val="47A559F3"/>
    <w:multiLevelType w:val="hybridMultilevel"/>
    <w:tmpl w:val="E6B426C0"/>
    <w:lvl w:ilvl="0" w:tplc="97E00026">
      <w:start w:val="1"/>
      <w:numFmt w:val="lowerLetter"/>
      <w:lvlText w:val="%1)"/>
      <w:lvlJc w:val="left"/>
      <w:pPr>
        <w:tabs>
          <w:tab w:val="num" w:pos="2"/>
        </w:tabs>
        <w:ind w:left="360" w:hanging="360"/>
      </w:pPr>
    </w:lvl>
    <w:lvl w:ilvl="1" w:tplc="2D8EE8E2">
      <w:start w:val="1"/>
      <w:numFmt w:val="lowerLetter"/>
      <w:lvlText w:val="%2)"/>
      <w:lvlJc w:val="left"/>
      <w:pPr>
        <w:tabs>
          <w:tab w:val="num" w:pos="-3044"/>
        </w:tabs>
        <w:ind w:left="-2686" w:hanging="360"/>
      </w:pPr>
    </w:lvl>
    <w:lvl w:ilvl="2" w:tplc="A57CF97C">
      <w:start w:val="1"/>
      <w:numFmt w:val="lowerRoman"/>
      <w:lvlText w:val="%3."/>
      <w:lvlJc w:val="right"/>
      <w:pPr>
        <w:tabs>
          <w:tab w:val="num" w:pos="-1966"/>
        </w:tabs>
        <w:ind w:left="-1966" w:hanging="180"/>
      </w:pPr>
    </w:lvl>
    <w:lvl w:ilvl="3" w:tplc="95C66E3A">
      <w:start w:val="1"/>
      <w:numFmt w:val="decimal"/>
      <w:lvlText w:val="%4."/>
      <w:lvlJc w:val="left"/>
      <w:pPr>
        <w:tabs>
          <w:tab w:val="num" w:pos="-1246"/>
        </w:tabs>
        <w:ind w:left="-1246" w:hanging="360"/>
      </w:pPr>
    </w:lvl>
    <w:lvl w:ilvl="4" w:tplc="49FA6E06">
      <w:start w:val="1"/>
      <w:numFmt w:val="lowerLetter"/>
      <w:lvlText w:val="%5."/>
      <w:lvlJc w:val="left"/>
      <w:pPr>
        <w:tabs>
          <w:tab w:val="num" w:pos="-526"/>
        </w:tabs>
        <w:ind w:left="-526" w:hanging="360"/>
      </w:pPr>
    </w:lvl>
    <w:lvl w:ilvl="5" w:tplc="5B16C26C">
      <w:start w:val="1"/>
      <w:numFmt w:val="lowerRoman"/>
      <w:lvlText w:val="%6."/>
      <w:lvlJc w:val="right"/>
      <w:pPr>
        <w:tabs>
          <w:tab w:val="num" w:pos="194"/>
        </w:tabs>
        <w:ind w:left="194" w:hanging="180"/>
      </w:pPr>
    </w:lvl>
    <w:lvl w:ilvl="6" w:tplc="45320950">
      <w:start w:val="1"/>
      <w:numFmt w:val="decimal"/>
      <w:lvlText w:val="%7."/>
      <w:lvlJc w:val="left"/>
      <w:pPr>
        <w:tabs>
          <w:tab w:val="num" w:pos="914"/>
        </w:tabs>
        <w:ind w:left="914" w:hanging="360"/>
      </w:pPr>
    </w:lvl>
    <w:lvl w:ilvl="7" w:tplc="AC56F6C4">
      <w:start w:val="1"/>
      <w:numFmt w:val="lowerLetter"/>
      <w:lvlText w:val="%8."/>
      <w:lvlJc w:val="left"/>
      <w:pPr>
        <w:tabs>
          <w:tab w:val="num" w:pos="1634"/>
        </w:tabs>
        <w:ind w:left="1634" w:hanging="360"/>
      </w:pPr>
    </w:lvl>
    <w:lvl w:ilvl="8" w:tplc="47A8589C">
      <w:start w:val="1"/>
      <w:numFmt w:val="lowerRoman"/>
      <w:lvlText w:val="%9."/>
      <w:lvlJc w:val="right"/>
      <w:pPr>
        <w:tabs>
          <w:tab w:val="num" w:pos="2354"/>
        </w:tabs>
        <w:ind w:left="2354" w:hanging="180"/>
      </w:pPr>
    </w:lvl>
  </w:abstractNum>
  <w:abstractNum w:abstractNumId="12" w15:restartNumberingAfterBreak="0">
    <w:nsid w:val="4A4C19AB"/>
    <w:multiLevelType w:val="hybridMultilevel"/>
    <w:tmpl w:val="3CE6B0E6"/>
    <w:lvl w:ilvl="0" w:tplc="7E948158">
      <w:start w:val="1"/>
      <w:numFmt w:val="lowerLetter"/>
      <w:lvlText w:val="(%1)"/>
      <w:lvlJc w:val="left"/>
      <w:pPr>
        <w:ind w:left="360" w:hanging="360"/>
      </w:pPr>
      <w:rPr>
        <w:rFonts w:hint="default"/>
      </w:rPr>
    </w:lvl>
    <w:lvl w:ilvl="1" w:tplc="B3B2487C" w:tentative="1">
      <w:start w:val="1"/>
      <w:numFmt w:val="lowerLetter"/>
      <w:lvlText w:val="%2."/>
      <w:lvlJc w:val="left"/>
      <w:pPr>
        <w:ind w:left="1080" w:hanging="360"/>
      </w:pPr>
    </w:lvl>
    <w:lvl w:ilvl="2" w:tplc="2F4286B6" w:tentative="1">
      <w:start w:val="1"/>
      <w:numFmt w:val="lowerRoman"/>
      <w:lvlText w:val="%3."/>
      <w:lvlJc w:val="right"/>
      <w:pPr>
        <w:ind w:left="1800" w:hanging="180"/>
      </w:pPr>
    </w:lvl>
    <w:lvl w:ilvl="3" w:tplc="66B6B316" w:tentative="1">
      <w:start w:val="1"/>
      <w:numFmt w:val="decimal"/>
      <w:lvlText w:val="%4."/>
      <w:lvlJc w:val="left"/>
      <w:pPr>
        <w:ind w:left="2520" w:hanging="360"/>
      </w:pPr>
    </w:lvl>
    <w:lvl w:ilvl="4" w:tplc="DA8A8752" w:tentative="1">
      <w:start w:val="1"/>
      <w:numFmt w:val="lowerLetter"/>
      <w:lvlText w:val="%5."/>
      <w:lvlJc w:val="left"/>
      <w:pPr>
        <w:ind w:left="3240" w:hanging="360"/>
      </w:pPr>
    </w:lvl>
    <w:lvl w:ilvl="5" w:tplc="DCCC09A6" w:tentative="1">
      <w:start w:val="1"/>
      <w:numFmt w:val="lowerRoman"/>
      <w:lvlText w:val="%6."/>
      <w:lvlJc w:val="right"/>
      <w:pPr>
        <w:ind w:left="3960" w:hanging="180"/>
      </w:pPr>
    </w:lvl>
    <w:lvl w:ilvl="6" w:tplc="76B6B1A0" w:tentative="1">
      <w:start w:val="1"/>
      <w:numFmt w:val="decimal"/>
      <w:lvlText w:val="%7."/>
      <w:lvlJc w:val="left"/>
      <w:pPr>
        <w:ind w:left="4680" w:hanging="360"/>
      </w:pPr>
    </w:lvl>
    <w:lvl w:ilvl="7" w:tplc="BA0E28D4" w:tentative="1">
      <w:start w:val="1"/>
      <w:numFmt w:val="lowerLetter"/>
      <w:lvlText w:val="%8."/>
      <w:lvlJc w:val="left"/>
      <w:pPr>
        <w:ind w:left="5400" w:hanging="360"/>
      </w:pPr>
    </w:lvl>
    <w:lvl w:ilvl="8" w:tplc="B51C74EC" w:tentative="1">
      <w:start w:val="1"/>
      <w:numFmt w:val="lowerRoman"/>
      <w:lvlText w:val="%9."/>
      <w:lvlJc w:val="right"/>
      <w:pPr>
        <w:ind w:left="6120" w:hanging="180"/>
      </w:pPr>
    </w:lvl>
  </w:abstractNum>
  <w:abstractNum w:abstractNumId="13" w15:restartNumberingAfterBreak="0">
    <w:nsid w:val="4D06144F"/>
    <w:multiLevelType w:val="hybridMultilevel"/>
    <w:tmpl w:val="1B54B59C"/>
    <w:lvl w:ilvl="0" w:tplc="6DBE9C86">
      <w:start w:val="1"/>
      <w:numFmt w:val="lowerLetter"/>
      <w:lvlText w:val="%1)"/>
      <w:lvlJc w:val="left"/>
      <w:pPr>
        <w:ind w:left="720" w:hanging="360"/>
      </w:pPr>
      <w:rPr>
        <w:rFonts w:ascii="Arial" w:eastAsia="Times New Roman" w:hAnsi="Arial" w:cs="Arial" w:hint="default"/>
      </w:rPr>
    </w:lvl>
    <w:lvl w:ilvl="1" w:tplc="4B6000D2">
      <w:start w:val="1"/>
      <w:numFmt w:val="bullet"/>
      <w:lvlText w:val="o"/>
      <w:lvlJc w:val="left"/>
      <w:pPr>
        <w:ind w:left="1440" w:hanging="360"/>
      </w:pPr>
      <w:rPr>
        <w:rFonts w:ascii="Courier New" w:hAnsi="Courier New" w:cs="Courier New" w:hint="default"/>
      </w:rPr>
    </w:lvl>
    <w:lvl w:ilvl="2" w:tplc="FA764894" w:tentative="1">
      <w:start w:val="1"/>
      <w:numFmt w:val="bullet"/>
      <w:lvlText w:val=""/>
      <w:lvlJc w:val="left"/>
      <w:pPr>
        <w:ind w:left="2160" w:hanging="360"/>
      </w:pPr>
      <w:rPr>
        <w:rFonts w:ascii="Wingdings" w:hAnsi="Wingdings" w:hint="default"/>
      </w:rPr>
    </w:lvl>
    <w:lvl w:ilvl="3" w:tplc="AE126F20" w:tentative="1">
      <w:start w:val="1"/>
      <w:numFmt w:val="bullet"/>
      <w:lvlText w:val=""/>
      <w:lvlJc w:val="left"/>
      <w:pPr>
        <w:ind w:left="2880" w:hanging="360"/>
      </w:pPr>
      <w:rPr>
        <w:rFonts w:ascii="Symbol" w:hAnsi="Symbol" w:hint="default"/>
      </w:rPr>
    </w:lvl>
    <w:lvl w:ilvl="4" w:tplc="AC8CEAFA" w:tentative="1">
      <w:start w:val="1"/>
      <w:numFmt w:val="bullet"/>
      <w:lvlText w:val="o"/>
      <w:lvlJc w:val="left"/>
      <w:pPr>
        <w:ind w:left="3600" w:hanging="360"/>
      </w:pPr>
      <w:rPr>
        <w:rFonts w:ascii="Courier New" w:hAnsi="Courier New" w:cs="Courier New" w:hint="default"/>
      </w:rPr>
    </w:lvl>
    <w:lvl w:ilvl="5" w:tplc="39584EB6" w:tentative="1">
      <w:start w:val="1"/>
      <w:numFmt w:val="bullet"/>
      <w:lvlText w:val=""/>
      <w:lvlJc w:val="left"/>
      <w:pPr>
        <w:ind w:left="4320" w:hanging="360"/>
      </w:pPr>
      <w:rPr>
        <w:rFonts w:ascii="Wingdings" w:hAnsi="Wingdings" w:hint="default"/>
      </w:rPr>
    </w:lvl>
    <w:lvl w:ilvl="6" w:tplc="F9D4EE22" w:tentative="1">
      <w:start w:val="1"/>
      <w:numFmt w:val="bullet"/>
      <w:lvlText w:val=""/>
      <w:lvlJc w:val="left"/>
      <w:pPr>
        <w:ind w:left="5040" w:hanging="360"/>
      </w:pPr>
      <w:rPr>
        <w:rFonts w:ascii="Symbol" w:hAnsi="Symbol" w:hint="default"/>
      </w:rPr>
    </w:lvl>
    <w:lvl w:ilvl="7" w:tplc="2C8A0414" w:tentative="1">
      <w:start w:val="1"/>
      <w:numFmt w:val="bullet"/>
      <w:lvlText w:val="o"/>
      <w:lvlJc w:val="left"/>
      <w:pPr>
        <w:ind w:left="5760" w:hanging="360"/>
      </w:pPr>
      <w:rPr>
        <w:rFonts w:ascii="Courier New" w:hAnsi="Courier New" w:cs="Courier New" w:hint="default"/>
      </w:rPr>
    </w:lvl>
    <w:lvl w:ilvl="8" w:tplc="C5D6540A" w:tentative="1">
      <w:start w:val="1"/>
      <w:numFmt w:val="bullet"/>
      <w:lvlText w:val=""/>
      <w:lvlJc w:val="left"/>
      <w:pPr>
        <w:ind w:left="6480" w:hanging="360"/>
      </w:pPr>
      <w:rPr>
        <w:rFonts w:ascii="Wingdings" w:hAnsi="Wingdings" w:hint="default"/>
      </w:rPr>
    </w:lvl>
  </w:abstractNum>
  <w:abstractNum w:abstractNumId="14" w15:restartNumberingAfterBreak="0">
    <w:nsid w:val="57FD3EF1"/>
    <w:multiLevelType w:val="multilevel"/>
    <w:tmpl w:val="1870D42A"/>
    <w:lvl w:ilvl="0">
      <w:start w:val="7"/>
      <w:numFmt w:val="decimal"/>
      <w:lvlText w:val="%1."/>
      <w:lvlJc w:val="left"/>
      <w:pPr>
        <w:ind w:left="360" w:hanging="360"/>
      </w:pPr>
      <w:rPr>
        <w:rFonts w:hint="default"/>
        <w:b/>
        <w:i w:val="0"/>
        <w:sz w:val="24"/>
        <w:szCs w:val="24"/>
      </w:rPr>
    </w:lvl>
    <w:lvl w:ilvl="1">
      <w:start w:val="1"/>
      <w:numFmt w:val="decimal"/>
      <w:lvlText w:val="%1.%2."/>
      <w:lvlJc w:val="left"/>
      <w:pPr>
        <w:ind w:left="792" w:hanging="432"/>
      </w:pPr>
      <w:rPr>
        <w:rFonts w:hint="default"/>
        <w:b w:val="0"/>
        <w:i w:val="0"/>
        <w:iCs/>
        <w:sz w:val="20"/>
        <w:szCs w:val="2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5" w15:restartNumberingAfterBreak="0">
    <w:nsid w:val="5E330785"/>
    <w:multiLevelType w:val="hybridMultilevel"/>
    <w:tmpl w:val="0038AFC2"/>
    <w:lvl w:ilvl="0" w:tplc="FFFFFFFF">
      <w:start w:val="1"/>
      <w:numFmt w:val="decimal"/>
      <w:lvlText w:val="%1."/>
      <w:lvlJc w:val="left"/>
      <w:pPr>
        <w:tabs>
          <w:tab w:val="num" w:pos="397"/>
        </w:tabs>
        <w:ind w:left="397" w:hanging="397"/>
      </w:pPr>
      <w:rPr>
        <w:rFonts w:ascii="Arial" w:hAnsi="Arial" w:hint="default"/>
        <w:b/>
        <w:i w:val="0"/>
        <w:sz w:val="24"/>
        <w:szCs w:val="24"/>
      </w:rPr>
    </w:lvl>
    <w:lvl w:ilvl="1" w:tplc="FFFFFFFF">
      <w:start w:val="1"/>
      <w:numFmt w:val="decimal"/>
      <w:lvlText w:val="%2)"/>
      <w:lvlJc w:val="left"/>
      <w:pPr>
        <w:tabs>
          <w:tab w:val="num" w:pos="502"/>
        </w:tabs>
        <w:ind w:left="502" w:hanging="360"/>
      </w:pPr>
      <w:rPr>
        <w:rFonts w:ascii="Arial" w:hAnsi="Arial" w:hint="default"/>
        <w:b w:val="0"/>
        <w:i/>
        <w:sz w:val="16"/>
        <w:szCs w:val="16"/>
      </w:rPr>
    </w:lvl>
    <w:lvl w:ilvl="2" w:tplc="FFFFFFFF" w:tentative="1">
      <w:start w:val="1"/>
      <w:numFmt w:val="lowerRoman"/>
      <w:lvlText w:val="%3."/>
      <w:lvlJc w:val="right"/>
      <w:pPr>
        <w:tabs>
          <w:tab w:val="num" w:pos="2160"/>
        </w:tabs>
        <w:ind w:left="2160" w:hanging="180"/>
      </w:pPr>
    </w:lvl>
    <w:lvl w:ilvl="3" w:tplc="FFFFFFFF" w:tentative="1">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tentative="1">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6" w15:restartNumberingAfterBreak="0">
    <w:nsid w:val="5E7865AF"/>
    <w:multiLevelType w:val="hybridMultilevel"/>
    <w:tmpl w:val="94EA4B1A"/>
    <w:lvl w:ilvl="0" w:tplc="F028EABA">
      <w:start w:val="1"/>
      <w:numFmt w:val="decimal"/>
      <w:lvlText w:val="%1."/>
      <w:lvlJc w:val="left"/>
      <w:pPr>
        <w:ind w:left="720" w:hanging="360"/>
      </w:pPr>
    </w:lvl>
    <w:lvl w:ilvl="1" w:tplc="8582519A" w:tentative="1">
      <w:start w:val="1"/>
      <w:numFmt w:val="lowerLetter"/>
      <w:lvlText w:val="%2."/>
      <w:lvlJc w:val="left"/>
      <w:pPr>
        <w:ind w:left="1440" w:hanging="360"/>
      </w:pPr>
    </w:lvl>
    <w:lvl w:ilvl="2" w:tplc="087E2E62" w:tentative="1">
      <w:start w:val="1"/>
      <w:numFmt w:val="lowerRoman"/>
      <w:lvlText w:val="%3."/>
      <w:lvlJc w:val="right"/>
      <w:pPr>
        <w:ind w:left="2160" w:hanging="180"/>
      </w:pPr>
    </w:lvl>
    <w:lvl w:ilvl="3" w:tplc="AA5029A4" w:tentative="1">
      <w:start w:val="1"/>
      <w:numFmt w:val="decimal"/>
      <w:lvlText w:val="%4."/>
      <w:lvlJc w:val="left"/>
      <w:pPr>
        <w:ind w:left="2880" w:hanging="360"/>
      </w:pPr>
    </w:lvl>
    <w:lvl w:ilvl="4" w:tplc="E4144E7E" w:tentative="1">
      <w:start w:val="1"/>
      <w:numFmt w:val="lowerLetter"/>
      <w:lvlText w:val="%5."/>
      <w:lvlJc w:val="left"/>
      <w:pPr>
        <w:ind w:left="3600" w:hanging="360"/>
      </w:pPr>
    </w:lvl>
    <w:lvl w:ilvl="5" w:tplc="949A51F8" w:tentative="1">
      <w:start w:val="1"/>
      <w:numFmt w:val="lowerRoman"/>
      <w:lvlText w:val="%6."/>
      <w:lvlJc w:val="right"/>
      <w:pPr>
        <w:ind w:left="4320" w:hanging="180"/>
      </w:pPr>
    </w:lvl>
    <w:lvl w:ilvl="6" w:tplc="F962DC62" w:tentative="1">
      <w:start w:val="1"/>
      <w:numFmt w:val="decimal"/>
      <w:lvlText w:val="%7."/>
      <w:lvlJc w:val="left"/>
      <w:pPr>
        <w:ind w:left="5040" w:hanging="360"/>
      </w:pPr>
    </w:lvl>
    <w:lvl w:ilvl="7" w:tplc="422C0E10" w:tentative="1">
      <w:start w:val="1"/>
      <w:numFmt w:val="lowerLetter"/>
      <w:lvlText w:val="%8."/>
      <w:lvlJc w:val="left"/>
      <w:pPr>
        <w:ind w:left="5760" w:hanging="360"/>
      </w:pPr>
    </w:lvl>
    <w:lvl w:ilvl="8" w:tplc="BA60AC0A" w:tentative="1">
      <w:start w:val="1"/>
      <w:numFmt w:val="lowerRoman"/>
      <w:lvlText w:val="%9."/>
      <w:lvlJc w:val="right"/>
      <w:pPr>
        <w:ind w:left="6480" w:hanging="180"/>
      </w:pPr>
    </w:lvl>
  </w:abstractNum>
  <w:abstractNum w:abstractNumId="17" w15:restartNumberingAfterBreak="0">
    <w:nsid w:val="66A061FB"/>
    <w:multiLevelType w:val="hybridMultilevel"/>
    <w:tmpl w:val="6652BFAE"/>
    <w:lvl w:ilvl="0" w:tplc="1E3074EA">
      <w:start w:val="1"/>
      <w:numFmt w:val="lowerLetter"/>
      <w:lvlText w:val="(%1)"/>
      <w:lvlJc w:val="left"/>
      <w:pPr>
        <w:ind w:left="360" w:hanging="360"/>
      </w:pPr>
      <w:rPr>
        <w:rFonts w:hint="default"/>
      </w:rPr>
    </w:lvl>
    <w:lvl w:ilvl="1" w:tplc="D2104824" w:tentative="1">
      <w:start w:val="1"/>
      <w:numFmt w:val="lowerLetter"/>
      <w:lvlText w:val="%2."/>
      <w:lvlJc w:val="left"/>
      <w:pPr>
        <w:ind w:left="1080" w:hanging="360"/>
      </w:pPr>
    </w:lvl>
    <w:lvl w:ilvl="2" w:tplc="054CB28A" w:tentative="1">
      <w:start w:val="1"/>
      <w:numFmt w:val="lowerRoman"/>
      <w:lvlText w:val="%3."/>
      <w:lvlJc w:val="right"/>
      <w:pPr>
        <w:ind w:left="1800" w:hanging="180"/>
      </w:pPr>
    </w:lvl>
    <w:lvl w:ilvl="3" w:tplc="EFF055C0" w:tentative="1">
      <w:start w:val="1"/>
      <w:numFmt w:val="decimal"/>
      <w:lvlText w:val="%4."/>
      <w:lvlJc w:val="left"/>
      <w:pPr>
        <w:ind w:left="2520" w:hanging="360"/>
      </w:pPr>
    </w:lvl>
    <w:lvl w:ilvl="4" w:tplc="0B7AB8F6" w:tentative="1">
      <w:start w:val="1"/>
      <w:numFmt w:val="lowerLetter"/>
      <w:lvlText w:val="%5."/>
      <w:lvlJc w:val="left"/>
      <w:pPr>
        <w:ind w:left="3240" w:hanging="360"/>
      </w:pPr>
    </w:lvl>
    <w:lvl w:ilvl="5" w:tplc="611A947C" w:tentative="1">
      <w:start w:val="1"/>
      <w:numFmt w:val="lowerRoman"/>
      <w:lvlText w:val="%6."/>
      <w:lvlJc w:val="right"/>
      <w:pPr>
        <w:ind w:left="3960" w:hanging="180"/>
      </w:pPr>
    </w:lvl>
    <w:lvl w:ilvl="6" w:tplc="C5140E5E" w:tentative="1">
      <w:start w:val="1"/>
      <w:numFmt w:val="decimal"/>
      <w:lvlText w:val="%7."/>
      <w:lvlJc w:val="left"/>
      <w:pPr>
        <w:ind w:left="4680" w:hanging="360"/>
      </w:pPr>
    </w:lvl>
    <w:lvl w:ilvl="7" w:tplc="AAEE0898" w:tentative="1">
      <w:start w:val="1"/>
      <w:numFmt w:val="lowerLetter"/>
      <w:lvlText w:val="%8."/>
      <w:lvlJc w:val="left"/>
      <w:pPr>
        <w:ind w:left="5400" w:hanging="360"/>
      </w:pPr>
    </w:lvl>
    <w:lvl w:ilvl="8" w:tplc="15E446B2" w:tentative="1">
      <w:start w:val="1"/>
      <w:numFmt w:val="lowerRoman"/>
      <w:lvlText w:val="%9."/>
      <w:lvlJc w:val="right"/>
      <w:pPr>
        <w:ind w:left="6120" w:hanging="180"/>
      </w:pPr>
    </w:lvl>
  </w:abstractNum>
  <w:abstractNum w:abstractNumId="18" w15:restartNumberingAfterBreak="0">
    <w:nsid w:val="67B9631B"/>
    <w:multiLevelType w:val="hybridMultilevel"/>
    <w:tmpl w:val="6F207782"/>
    <w:lvl w:ilvl="0" w:tplc="2D161D88">
      <w:start w:val="1"/>
      <w:numFmt w:val="lowerLetter"/>
      <w:lvlText w:val="%1."/>
      <w:lvlJc w:val="left"/>
      <w:pPr>
        <w:ind w:left="360" w:hanging="360"/>
      </w:pPr>
      <w:rPr>
        <w:rFonts w:hint="default"/>
      </w:rPr>
    </w:lvl>
    <w:lvl w:ilvl="1" w:tplc="2A1496B0" w:tentative="1">
      <w:start w:val="1"/>
      <w:numFmt w:val="lowerLetter"/>
      <w:lvlText w:val="%2."/>
      <w:lvlJc w:val="left"/>
      <w:pPr>
        <w:ind w:left="1080" w:hanging="360"/>
      </w:pPr>
    </w:lvl>
    <w:lvl w:ilvl="2" w:tplc="8C04FA14" w:tentative="1">
      <w:start w:val="1"/>
      <w:numFmt w:val="lowerRoman"/>
      <w:lvlText w:val="%3."/>
      <w:lvlJc w:val="right"/>
      <w:pPr>
        <w:ind w:left="1800" w:hanging="180"/>
      </w:pPr>
    </w:lvl>
    <w:lvl w:ilvl="3" w:tplc="7962497C" w:tentative="1">
      <w:start w:val="1"/>
      <w:numFmt w:val="decimal"/>
      <w:lvlText w:val="%4."/>
      <w:lvlJc w:val="left"/>
      <w:pPr>
        <w:ind w:left="2520" w:hanging="360"/>
      </w:pPr>
    </w:lvl>
    <w:lvl w:ilvl="4" w:tplc="7250FB92" w:tentative="1">
      <w:start w:val="1"/>
      <w:numFmt w:val="lowerLetter"/>
      <w:lvlText w:val="%5."/>
      <w:lvlJc w:val="left"/>
      <w:pPr>
        <w:ind w:left="3240" w:hanging="360"/>
      </w:pPr>
    </w:lvl>
    <w:lvl w:ilvl="5" w:tplc="ACACCF30" w:tentative="1">
      <w:start w:val="1"/>
      <w:numFmt w:val="lowerRoman"/>
      <w:lvlText w:val="%6."/>
      <w:lvlJc w:val="right"/>
      <w:pPr>
        <w:ind w:left="3960" w:hanging="180"/>
      </w:pPr>
    </w:lvl>
    <w:lvl w:ilvl="6" w:tplc="ED2A14CC" w:tentative="1">
      <w:start w:val="1"/>
      <w:numFmt w:val="decimal"/>
      <w:lvlText w:val="%7."/>
      <w:lvlJc w:val="left"/>
      <w:pPr>
        <w:ind w:left="4680" w:hanging="360"/>
      </w:pPr>
    </w:lvl>
    <w:lvl w:ilvl="7" w:tplc="4DF63962" w:tentative="1">
      <w:start w:val="1"/>
      <w:numFmt w:val="lowerLetter"/>
      <w:lvlText w:val="%8."/>
      <w:lvlJc w:val="left"/>
      <w:pPr>
        <w:ind w:left="5400" w:hanging="360"/>
      </w:pPr>
    </w:lvl>
    <w:lvl w:ilvl="8" w:tplc="B7888CA6" w:tentative="1">
      <w:start w:val="1"/>
      <w:numFmt w:val="lowerRoman"/>
      <w:lvlText w:val="%9."/>
      <w:lvlJc w:val="right"/>
      <w:pPr>
        <w:ind w:left="6120" w:hanging="180"/>
      </w:pPr>
    </w:lvl>
  </w:abstractNum>
  <w:abstractNum w:abstractNumId="19" w15:restartNumberingAfterBreak="0">
    <w:nsid w:val="69A82205"/>
    <w:multiLevelType w:val="hybridMultilevel"/>
    <w:tmpl w:val="015EE38C"/>
    <w:lvl w:ilvl="0" w:tplc="DD269FF8">
      <w:start w:val="2"/>
      <w:numFmt w:val="lowerLetter"/>
      <w:lvlText w:val="(%1)"/>
      <w:lvlJc w:val="left"/>
      <w:pPr>
        <w:ind w:left="36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0" w15:restartNumberingAfterBreak="0">
    <w:nsid w:val="6A1C0057"/>
    <w:multiLevelType w:val="hybridMultilevel"/>
    <w:tmpl w:val="0038AFC2"/>
    <w:lvl w:ilvl="0" w:tplc="98A6A63A">
      <w:start w:val="1"/>
      <w:numFmt w:val="decimal"/>
      <w:lvlText w:val="%1."/>
      <w:lvlJc w:val="left"/>
      <w:pPr>
        <w:tabs>
          <w:tab w:val="num" w:pos="397"/>
        </w:tabs>
        <w:ind w:left="397" w:hanging="397"/>
      </w:pPr>
      <w:rPr>
        <w:rFonts w:ascii="Arial" w:hAnsi="Arial" w:hint="default"/>
        <w:b/>
        <w:i w:val="0"/>
        <w:sz w:val="24"/>
        <w:szCs w:val="24"/>
      </w:rPr>
    </w:lvl>
    <w:lvl w:ilvl="1" w:tplc="A35CB0F0">
      <w:start w:val="1"/>
      <w:numFmt w:val="decimal"/>
      <w:lvlText w:val="%2)"/>
      <w:lvlJc w:val="left"/>
      <w:pPr>
        <w:tabs>
          <w:tab w:val="num" w:pos="502"/>
        </w:tabs>
        <w:ind w:left="502" w:hanging="360"/>
      </w:pPr>
      <w:rPr>
        <w:rFonts w:ascii="Arial" w:hAnsi="Arial" w:hint="default"/>
        <w:b w:val="0"/>
        <w:i/>
        <w:sz w:val="16"/>
        <w:szCs w:val="16"/>
      </w:rPr>
    </w:lvl>
    <w:lvl w:ilvl="2" w:tplc="63F4E636" w:tentative="1">
      <w:start w:val="1"/>
      <w:numFmt w:val="lowerRoman"/>
      <w:lvlText w:val="%3."/>
      <w:lvlJc w:val="right"/>
      <w:pPr>
        <w:tabs>
          <w:tab w:val="num" w:pos="2160"/>
        </w:tabs>
        <w:ind w:left="2160" w:hanging="180"/>
      </w:pPr>
    </w:lvl>
    <w:lvl w:ilvl="3" w:tplc="415A79AA" w:tentative="1">
      <w:start w:val="1"/>
      <w:numFmt w:val="decimal"/>
      <w:lvlText w:val="%4."/>
      <w:lvlJc w:val="left"/>
      <w:pPr>
        <w:tabs>
          <w:tab w:val="num" w:pos="2880"/>
        </w:tabs>
        <w:ind w:left="2880" w:hanging="360"/>
      </w:pPr>
    </w:lvl>
    <w:lvl w:ilvl="4" w:tplc="00C85036" w:tentative="1">
      <w:start w:val="1"/>
      <w:numFmt w:val="lowerLetter"/>
      <w:lvlText w:val="%5."/>
      <w:lvlJc w:val="left"/>
      <w:pPr>
        <w:tabs>
          <w:tab w:val="num" w:pos="3600"/>
        </w:tabs>
        <w:ind w:left="3600" w:hanging="360"/>
      </w:pPr>
    </w:lvl>
    <w:lvl w:ilvl="5" w:tplc="A4A03B94" w:tentative="1">
      <w:start w:val="1"/>
      <w:numFmt w:val="lowerRoman"/>
      <w:lvlText w:val="%6."/>
      <w:lvlJc w:val="right"/>
      <w:pPr>
        <w:tabs>
          <w:tab w:val="num" w:pos="4320"/>
        </w:tabs>
        <w:ind w:left="4320" w:hanging="180"/>
      </w:pPr>
    </w:lvl>
    <w:lvl w:ilvl="6" w:tplc="0A8A9F8C" w:tentative="1">
      <w:start w:val="1"/>
      <w:numFmt w:val="decimal"/>
      <w:lvlText w:val="%7."/>
      <w:lvlJc w:val="left"/>
      <w:pPr>
        <w:tabs>
          <w:tab w:val="num" w:pos="5040"/>
        </w:tabs>
        <w:ind w:left="5040" w:hanging="360"/>
      </w:pPr>
    </w:lvl>
    <w:lvl w:ilvl="7" w:tplc="51FE01D6" w:tentative="1">
      <w:start w:val="1"/>
      <w:numFmt w:val="lowerLetter"/>
      <w:lvlText w:val="%8."/>
      <w:lvlJc w:val="left"/>
      <w:pPr>
        <w:tabs>
          <w:tab w:val="num" w:pos="5760"/>
        </w:tabs>
        <w:ind w:left="5760" w:hanging="360"/>
      </w:pPr>
    </w:lvl>
    <w:lvl w:ilvl="8" w:tplc="AFD4C36A" w:tentative="1">
      <w:start w:val="1"/>
      <w:numFmt w:val="lowerRoman"/>
      <w:lvlText w:val="%9."/>
      <w:lvlJc w:val="right"/>
      <w:pPr>
        <w:tabs>
          <w:tab w:val="num" w:pos="6480"/>
        </w:tabs>
        <w:ind w:left="6480" w:hanging="180"/>
      </w:pPr>
    </w:lvl>
  </w:abstractNum>
  <w:abstractNum w:abstractNumId="21" w15:restartNumberingAfterBreak="0">
    <w:nsid w:val="6C890C0E"/>
    <w:multiLevelType w:val="hybridMultilevel"/>
    <w:tmpl w:val="74AA1C24"/>
    <w:lvl w:ilvl="0" w:tplc="BFA814DE">
      <w:start w:val="1"/>
      <w:numFmt w:val="lowerLetter"/>
      <w:lvlText w:val="(%1)"/>
      <w:lvlJc w:val="left"/>
      <w:pPr>
        <w:ind w:left="360" w:hanging="360"/>
      </w:pPr>
      <w:rPr>
        <w:rFonts w:hint="default"/>
      </w:rPr>
    </w:lvl>
    <w:lvl w:ilvl="1" w:tplc="D4265946">
      <w:start w:val="1"/>
      <w:numFmt w:val="lowerRoman"/>
      <w:lvlText w:val="(%2)"/>
      <w:lvlJc w:val="left"/>
      <w:pPr>
        <w:ind w:left="360" w:hanging="360"/>
      </w:pPr>
      <w:rPr>
        <w:rFonts w:hint="default"/>
      </w:rPr>
    </w:lvl>
    <w:lvl w:ilvl="2" w:tplc="3A80BC0C">
      <w:start w:val="1"/>
      <w:numFmt w:val="lowerRoman"/>
      <w:lvlText w:val="%3."/>
      <w:lvlJc w:val="right"/>
      <w:pPr>
        <w:ind w:left="1800" w:hanging="180"/>
      </w:pPr>
    </w:lvl>
    <w:lvl w:ilvl="3" w:tplc="B4D61088" w:tentative="1">
      <w:start w:val="1"/>
      <w:numFmt w:val="decimal"/>
      <w:lvlText w:val="%4."/>
      <w:lvlJc w:val="left"/>
      <w:pPr>
        <w:ind w:left="2520" w:hanging="360"/>
      </w:pPr>
    </w:lvl>
    <w:lvl w:ilvl="4" w:tplc="8696CAD6" w:tentative="1">
      <w:start w:val="1"/>
      <w:numFmt w:val="lowerLetter"/>
      <w:lvlText w:val="%5."/>
      <w:lvlJc w:val="left"/>
      <w:pPr>
        <w:ind w:left="3240" w:hanging="360"/>
      </w:pPr>
    </w:lvl>
    <w:lvl w:ilvl="5" w:tplc="16AACA9A" w:tentative="1">
      <w:start w:val="1"/>
      <w:numFmt w:val="lowerRoman"/>
      <w:lvlText w:val="%6."/>
      <w:lvlJc w:val="right"/>
      <w:pPr>
        <w:ind w:left="3960" w:hanging="180"/>
      </w:pPr>
    </w:lvl>
    <w:lvl w:ilvl="6" w:tplc="25103950" w:tentative="1">
      <w:start w:val="1"/>
      <w:numFmt w:val="decimal"/>
      <w:lvlText w:val="%7."/>
      <w:lvlJc w:val="left"/>
      <w:pPr>
        <w:ind w:left="4680" w:hanging="360"/>
      </w:pPr>
    </w:lvl>
    <w:lvl w:ilvl="7" w:tplc="1D9A1C42" w:tentative="1">
      <w:start w:val="1"/>
      <w:numFmt w:val="lowerLetter"/>
      <w:lvlText w:val="%8."/>
      <w:lvlJc w:val="left"/>
      <w:pPr>
        <w:ind w:left="5400" w:hanging="360"/>
      </w:pPr>
    </w:lvl>
    <w:lvl w:ilvl="8" w:tplc="788C2CB8" w:tentative="1">
      <w:start w:val="1"/>
      <w:numFmt w:val="lowerRoman"/>
      <w:lvlText w:val="%9."/>
      <w:lvlJc w:val="right"/>
      <w:pPr>
        <w:ind w:left="6120" w:hanging="180"/>
      </w:pPr>
    </w:lvl>
  </w:abstractNum>
  <w:abstractNum w:abstractNumId="22" w15:restartNumberingAfterBreak="0">
    <w:nsid w:val="6CD208B5"/>
    <w:multiLevelType w:val="hybridMultilevel"/>
    <w:tmpl w:val="697C56DC"/>
    <w:lvl w:ilvl="0" w:tplc="AD7A9FFC">
      <w:start w:val="1"/>
      <w:numFmt w:val="bullet"/>
      <w:lvlText w:val=""/>
      <w:lvlJc w:val="left"/>
      <w:pPr>
        <w:ind w:left="360" w:hanging="360"/>
      </w:pPr>
      <w:rPr>
        <w:rFonts w:ascii="Symbol" w:hAnsi="Symbol" w:hint="default"/>
      </w:rPr>
    </w:lvl>
    <w:lvl w:ilvl="1" w:tplc="1130B47E" w:tentative="1">
      <w:start w:val="1"/>
      <w:numFmt w:val="bullet"/>
      <w:lvlText w:val="o"/>
      <w:lvlJc w:val="left"/>
      <w:pPr>
        <w:ind w:left="1080" w:hanging="360"/>
      </w:pPr>
      <w:rPr>
        <w:rFonts w:ascii="Courier New" w:hAnsi="Courier New" w:cs="Courier New" w:hint="default"/>
      </w:rPr>
    </w:lvl>
    <w:lvl w:ilvl="2" w:tplc="DD942728" w:tentative="1">
      <w:start w:val="1"/>
      <w:numFmt w:val="bullet"/>
      <w:lvlText w:val=""/>
      <w:lvlJc w:val="left"/>
      <w:pPr>
        <w:ind w:left="1800" w:hanging="360"/>
      </w:pPr>
      <w:rPr>
        <w:rFonts w:ascii="Wingdings" w:hAnsi="Wingdings" w:hint="default"/>
      </w:rPr>
    </w:lvl>
    <w:lvl w:ilvl="3" w:tplc="94864212" w:tentative="1">
      <w:start w:val="1"/>
      <w:numFmt w:val="bullet"/>
      <w:lvlText w:val=""/>
      <w:lvlJc w:val="left"/>
      <w:pPr>
        <w:ind w:left="2520" w:hanging="360"/>
      </w:pPr>
      <w:rPr>
        <w:rFonts w:ascii="Symbol" w:hAnsi="Symbol" w:hint="default"/>
      </w:rPr>
    </w:lvl>
    <w:lvl w:ilvl="4" w:tplc="404AC45C" w:tentative="1">
      <w:start w:val="1"/>
      <w:numFmt w:val="bullet"/>
      <w:lvlText w:val="o"/>
      <w:lvlJc w:val="left"/>
      <w:pPr>
        <w:ind w:left="3240" w:hanging="360"/>
      </w:pPr>
      <w:rPr>
        <w:rFonts w:ascii="Courier New" w:hAnsi="Courier New" w:cs="Courier New" w:hint="default"/>
      </w:rPr>
    </w:lvl>
    <w:lvl w:ilvl="5" w:tplc="9BF23EB2" w:tentative="1">
      <w:start w:val="1"/>
      <w:numFmt w:val="bullet"/>
      <w:lvlText w:val=""/>
      <w:lvlJc w:val="left"/>
      <w:pPr>
        <w:ind w:left="3960" w:hanging="360"/>
      </w:pPr>
      <w:rPr>
        <w:rFonts w:ascii="Wingdings" w:hAnsi="Wingdings" w:hint="default"/>
      </w:rPr>
    </w:lvl>
    <w:lvl w:ilvl="6" w:tplc="93E40928" w:tentative="1">
      <w:start w:val="1"/>
      <w:numFmt w:val="bullet"/>
      <w:lvlText w:val=""/>
      <w:lvlJc w:val="left"/>
      <w:pPr>
        <w:ind w:left="4680" w:hanging="360"/>
      </w:pPr>
      <w:rPr>
        <w:rFonts w:ascii="Symbol" w:hAnsi="Symbol" w:hint="default"/>
      </w:rPr>
    </w:lvl>
    <w:lvl w:ilvl="7" w:tplc="AB9AA4CA" w:tentative="1">
      <w:start w:val="1"/>
      <w:numFmt w:val="bullet"/>
      <w:lvlText w:val="o"/>
      <w:lvlJc w:val="left"/>
      <w:pPr>
        <w:ind w:left="5400" w:hanging="360"/>
      </w:pPr>
      <w:rPr>
        <w:rFonts w:ascii="Courier New" w:hAnsi="Courier New" w:cs="Courier New" w:hint="default"/>
      </w:rPr>
    </w:lvl>
    <w:lvl w:ilvl="8" w:tplc="869C747A" w:tentative="1">
      <w:start w:val="1"/>
      <w:numFmt w:val="bullet"/>
      <w:lvlText w:val=""/>
      <w:lvlJc w:val="left"/>
      <w:pPr>
        <w:ind w:left="6120" w:hanging="360"/>
      </w:pPr>
      <w:rPr>
        <w:rFonts w:ascii="Wingdings" w:hAnsi="Wingdings" w:hint="default"/>
      </w:rPr>
    </w:lvl>
  </w:abstractNum>
  <w:abstractNum w:abstractNumId="23" w15:restartNumberingAfterBreak="0">
    <w:nsid w:val="6D78667A"/>
    <w:multiLevelType w:val="hybridMultilevel"/>
    <w:tmpl w:val="951612AE"/>
    <w:lvl w:ilvl="0" w:tplc="FCE0DD3A">
      <w:start w:val="1"/>
      <w:numFmt w:val="decimal"/>
      <w:lvlText w:val="%1."/>
      <w:lvlJc w:val="left"/>
      <w:pPr>
        <w:ind w:left="360" w:hanging="360"/>
      </w:pPr>
      <w:rPr>
        <w:rFonts w:hint="default"/>
      </w:rPr>
    </w:lvl>
    <w:lvl w:ilvl="1" w:tplc="9B106476" w:tentative="1">
      <w:start w:val="1"/>
      <w:numFmt w:val="lowerLetter"/>
      <w:lvlText w:val="%2."/>
      <w:lvlJc w:val="left"/>
      <w:pPr>
        <w:ind w:left="1080" w:hanging="360"/>
      </w:pPr>
    </w:lvl>
    <w:lvl w:ilvl="2" w:tplc="772E89D6" w:tentative="1">
      <w:start w:val="1"/>
      <w:numFmt w:val="lowerRoman"/>
      <w:lvlText w:val="%3."/>
      <w:lvlJc w:val="right"/>
      <w:pPr>
        <w:ind w:left="1800" w:hanging="180"/>
      </w:pPr>
    </w:lvl>
    <w:lvl w:ilvl="3" w:tplc="7D5EFC7E" w:tentative="1">
      <w:start w:val="1"/>
      <w:numFmt w:val="decimal"/>
      <w:lvlText w:val="%4."/>
      <w:lvlJc w:val="left"/>
      <w:pPr>
        <w:ind w:left="2520" w:hanging="360"/>
      </w:pPr>
    </w:lvl>
    <w:lvl w:ilvl="4" w:tplc="0D54C9D6" w:tentative="1">
      <w:start w:val="1"/>
      <w:numFmt w:val="lowerLetter"/>
      <w:lvlText w:val="%5."/>
      <w:lvlJc w:val="left"/>
      <w:pPr>
        <w:ind w:left="3240" w:hanging="360"/>
      </w:pPr>
    </w:lvl>
    <w:lvl w:ilvl="5" w:tplc="AA5AF0EE" w:tentative="1">
      <w:start w:val="1"/>
      <w:numFmt w:val="lowerRoman"/>
      <w:lvlText w:val="%6."/>
      <w:lvlJc w:val="right"/>
      <w:pPr>
        <w:ind w:left="3960" w:hanging="180"/>
      </w:pPr>
    </w:lvl>
    <w:lvl w:ilvl="6" w:tplc="84343BB6" w:tentative="1">
      <w:start w:val="1"/>
      <w:numFmt w:val="decimal"/>
      <w:lvlText w:val="%7."/>
      <w:lvlJc w:val="left"/>
      <w:pPr>
        <w:ind w:left="4680" w:hanging="360"/>
      </w:pPr>
    </w:lvl>
    <w:lvl w:ilvl="7" w:tplc="22045CFE" w:tentative="1">
      <w:start w:val="1"/>
      <w:numFmt w:val="lowerLetter"/>
      <w:lvlText w:val="%8."/>
      <w:lvlJc w:val="left"/>
      <w:pPr>
        <w:ind w:left="5400" w:hanging="360"/>
      </w:pPr>
    </w:lvl>
    <w:lvl w:ilvl="8" w:tplc="FB360498" w:tentative="1">
      <w:start w:val="1"/>
      <w:numFmt w:val="lowerRoman"/>
      <w:lvlText w:val="%9."/>
      <w:lvlJc w:val="right"/>
      <w:pPr>
        <w:ind w:left="6120" w:hanging="180"/>
      </w:pPr>
    </w:lvl>
  </w:abstractNum>
  <w:abstractNum w:abstractNumId="24" w15:restartNumberingAfterBreak="0">
    <w:nsid w:val="70071332"/>
    <w:multiLevelType w:val="hybridMultilevel"/>
    <w:tmpl w:val="B492DE6C"/>
    <w:lvl w:ilvl="0" w:tplc="AC605DFE">
      <w:start w:val="1"/>
      <w:numFmt w:val="bullet"/>
      <w:lvlText w:val=""/>
      <w:lvlJc w:val="left"/>
      <w:pPr>
        <w:ind w:left="720" w:hanging="360"/>
      </w:pPr>
      <w:rPr>
        <w:rFonts w:ascii="Symbol" w:hAnsi="Symbol" w:hint="default"/>
      </w:rPr>
    </w:lvl>
    <w:lvl w:ilvl="1" w:tplc="3BB28882">
      <w:start w:val="1"/>
      <w:numFmt w:val="bullet"/>
      <w:lvlText w:val="o"/>
      <w:lvlJc w:val="left"/>
      <w:pPr>
        <w:ind w:left="1440" w:hanging="360"/>
      </w:pPr>
      <w:rPr>
        <w:rFonts w:ascii="Courier New" w:hAnsi="Courier New" w:cs="Courier New" w:hint="default"/>
      </w:rPr>
    </w:lvl>
    <w:lvl w:ilvl="2" w:tplc="4DE0DDBE">
      <w:start w:val="1"/>
      <w:numFmt w:val="bullet"/>
      <w:lvlText w:val=""/>
      <w:lvlJc w:val="left"/>
      <w:pPr>
        <w:ind w:left="2160" w:hanging="360"/>
      </w:pPr>
      <w:rPr>
        <w:rFonts w:ascii="Wingdings" w:hAnsi="Wingdings" w:hint="default"/>
      </w:rPr>
    </w:lvl>
    <w:lvl w:ilvl="3" w:tplc="6DE0B796">
      <w:start w:val="1"/>
      <w:numFmt w:val="bullet"/>
      <w:lvlText w:val=""/>
      <w:lvlJc w:val="left"/>
      <w:pPr>
        <w:ind w:left="2880" w:hanging="360"/>
      </w:pPr>
      <w:rPr>
        <w:rFonts w:ascii="Symbol" w:hAnsi="Symbol" w:hint="default"/>
      </w:rPr>
    </w:lvl>
    <w:lvl w:ilvl="4" w:tplc="6B063B94" w:tentative="1">
      <w:start w:val="1"/>
      <w:numFmt w:val="bullet"/>
      <w:lvlText w:val="o"/>
      <w:lvlJc w:val="left"/>
      <w:pPr>
        <w:ind w:left="3600" w:hanging="360"/>
      </w:pPr>
      <w:rPr>
        <w:rFonts w:ascii="Courier New" w:hAnsi="Courier New" w:cs="Courier New" w:hint="default"/>
      </w:rPr>
    </w:lvl>
    <w:lvl w:ilvl="5" w:tplc="1AA20680" w:tentative="1">
      <w:start w:val="1"/>
      <w:numFmt w:val="bullet"/>
      <w:lvlText w:val=""/>
      <w:lvlJc w:val="left"/>
      <w:pPr>
        <w:ind w:left="4320" w:hanging="360"/>
      </w:pPr>
      <w:rPr>
        <w:rFonts w:ascii="Wingdings" w:hAnsi="Wingdings" w:hint="default"/>
      </w:rPr>
    </w:lvl>
    <w:lvl w:ilvl="6" w:tplc="DCA2F2D8" w:tentative="1">
      <w:start w:val="1"/>
      <w:numFmt w:val="bullet"/>
      <w:lvlText w:val=""/>
      <w:lvlJc w:val="left"/>
      <w:pPr>
        <w:ind w:left="5040" w:hanging="360"/>
      </w:pPr>
      <w:rPr>
        <w:rFonts w:ascii="Symbol" w:hAnsi="Symbol" w:hint="default"/>
      </w:rPr>
    </w:lvl>
    <w:lvl w:ilvl="7" w:tplc="F9A2812E" w:tentative="1">
      <w:start w:val="1"/>
      <w:numFmt w:val="bullet"/>
      <w:lvlText w:val="o"/>
      <w:lvlJc w:val="left"/>
      <w:pPr>
        <w:ind w:left="5760" w:hanging="360"/>
      </w:pPr>
      <w:rPr>
        <w:rFonts w:ascii="Courier New" w:hAnsi="Courier New" w:cs="Courier New" w:hint="default"/>
      </w:rPr>
    </w:lvl>
    <w:lvl w:ilvl="8" w:tplc="1F2AEEFC" w:tentative="1">
      <w:start w:val="1"/>
      <w:numFmt w:val="bullet"/>
      <w:lvlText w:val=""/>
      <w:lvlJc w:val="left"/>
      <w:pPr>
        <w:ind w:left="6480" w:hanging="360"/>
      </w:pPr>
      <w:rPr>
        <w:rFonts w:ascii="Wingdings" w:hAnsi="Wingdings" w:hint="default"/>
      </w:rPr>
    </w:lvl>
  </w:abstractNum>
  <w:abstractNum w:abstractNumId="25" w15:restartNumberingAfterBreak="0">
    <w:nsid w:val="71650A6F"/>
    <w:multiLevelType w:val="hybridMultilevel"/>
    <w:tmpl w:val="C956918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6" w15:restartNumberingAfterBreak="0">
    <w:nsid w:val="742051D2"/>
    <w:multiLevelType w:val="hybridMultilevel"/>
    <w:tmpl w:val="0D98F448"/>
    <w:lvl w:ilvl="0" w:tplc="D89EC9F8">
      <w:start w:val="1"/>
      <w:numFmt w:val="bullet"/>
      <w:lvlText w:val=""/>
      <w:lvlJc w:val="left"/>
      <w:pPr>
        <w:ind w:left="720" w:hanging="360"/>
      </w:pPr>
      <w:rPr>
        <w:rFonts w:ascii="Symbol" w:hAnsi="Symbol" w:hint="default"/>
      </w:rPr>
    </w:lvl>
    <w:lvl w:ilvl="1" w:tplc="D80603FE">
      <w:start w:val="1"/>
      <w:numFmt w:val="bullet"/>
      <w:lvlText w:val="o"/>
      <w:lvlJc w:val="left"/>
      <w:pPr>
        <w:ind w:left="1440" w:hanging="360"/>
      </w:pPr>
      <w:rPr>
        <w:rFonts w:ascii="Courier New" w:hAnsi="Courier New" w:cs="Courier New" w:hint="default"/>
      </w:rPr>
    </w:lvl>
    <w:lvl w:ilvl="2" w:tplc="A40021C2">
      <w:start w:val="1"/>
      <w:numFmt w:val="bullet"/>
      <w:lvlText w:val=""/>
      <w:lvlJc w:val="left"/>
      <w:pPr>
        <w:ind w:left="2160" w:hanging="360"/>
      </w:pPr>
      <w:rPr>
        <w:rFonts w:ascii="Wingdings" w:hAnsi="Wingdings" w:hint="default"/>
      </w:rPr>
    </w:lvl>
    <w:lvl w:ilvl="3" w:tplc="76EEE8C2">
      <w:start w:val="1"/>
      <w:numFmt w:val="bullet"/>
      <w:lvlText w:val=""/>
      <w:lvlJc w:val="left"/>
      <w:pPr>
        <w:ind w:left="2880" w:hanging="360"/>
      </w:pPr>
      <w:rPr>
        <w:rFonts w:ascii="Symbol" w:hAnsi="Symbol" w:hint="default"/>
      </w:rPr>
    </w:lvl>
    <w:lvl w:ilvl="4" w:tplc="D7A0B7B0">
      <w:start w:val="1"/>
      <w:numFmt w:val="bullet"/>
      <w:lvlText w:val="o"/>
      <w:lvlJc w:val="left"/>
      <w:pPr>
        <w:ind w:left="3600" w:hanging="360"/>
      </w:pPr>
      <w:rPr>
        <w:rFonts w:ascii="Courier New" w:hAnsi="Courier New" w:cs="Courier New" w:hint="default"/>
      </w:rPr>
    </w:lvl>
    <w:lvl w:ilvl="5" w:tplc="6534E9BE">
      <w:start w:val="1"/>
      <w:numFmt w:val="bullet"/>
      <w:lvlText w:val=""/>
      <w:lvlJc w:val="left"/>
      <w:pPr>
        <w:ind w:left="4320" w:hanging="360"/>
      </w:pPr>
      <w:rPr>
        <w:rFonts w:ascii="Wingdings" w:hAnsi="Wingdings" w:hint="default"/>
      </w:rPr>
    </w:lvl>
    <w:lvl w:ilvl="6" w:tplc="D764A076">
      <w:start w:val="1"/>
      <w:numFmt w:val="bullet"/>
      <w:lvlText w:val=""/>
      <w:lvlJc w:val="left"/>
      <w:pPr>
        <w:ind w:left="5040" w:hanging="360"/>
      </w:pPr>
      <w:rPr>
        <w:rFonts w:ascii="Symbol" w:hAnsi="Symbol" w:hint="default"/>
      </w:rPr>
    </w:lvl>
    <w:lvl w:ilvl="7" w:tplc="44062218">
      <w:start w:val="1"/>
      <w:numFmt w:val="bullet"/>
      <w:lvlText w:val="o"/>
      <w:lvlJc w:val="left"/>
      <w:pPr>
        <w:ind w:left="5760" w:hanging="360"/>
      </w:pPr>
      <w:rPr>
        <w:rFonts w:ascii="Courier New" w:hAnsi="Courier New" w:cs="Courier New" w:hint="default"/>
      </w:rPr>
    </w:lvl>
    <w:lvl w:ilvl="8" w:tplc="5044C1CA">
      <w:start w:val="1"/>
      <w:numFmt w:val="bullet"/>
      <w:lvlText w:val=""/>
      <w:lvlJc w:val="left"/>
      <w:pPr>
        <w:ind w:left="6480" w:hanging="360"/>
      </w:pPr>
      <w:rPr>
        <w:rFonts w:ascii="Wingdings" w:hAnsi="Wingdings" w:hint="default"/>
      </w:rPr>
    </w:lvl>
  </w:abstractNum>
  <w:abstractNum w:abstractNumId="27" w15:restartNumberingAfterBreak="0">
    <w:nsid w:val="7BD859EB"/>
    <w:multiLevelType w:val="multilevel"/>
    <w:tmpl w:val="85047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027877784">
    <w:abstractNumId w:val="20"/>
  </w:num>
  <w:num w:numId="2" w16cid:durableId="708846799">
    <w:abstractNumId w:val="6"/>
  </w:num>
  <w:num w:numId="3" w16cid:durableId="1641839978">
    <w:abstractNumId w:val="27"/>
  </w:num>
  <w:num w:numId="4" w16cid:durableId="810903724">
    <w:abstractNumId w:val="5"/>
  </w:num>
  <w:num w:numId="5" w16cid:durableId="415981851">
    <w:abstractNumId w:val="26"/>
  </w:num>
  <w:num w:numId="6" w16cid:durableId="709766507">
    <w:abstractNumId w:val="26"/>
  </w:num>
  <w:num w:numId="7" w16cid:durableId="355082581">
    <w:abstractNumId w:val="5"/>
  </w:num>
  <w:num w:numId="8" w16cid:durableId="8349532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000236975">
    <w:abstractNumId w:val="11"/>
  </w:num>
  <w:num w:numId="10" w16cid:durableId="2038197597">
    <w:abstractNumId w:val="22"/>
  </w:num>
  <w:num w:numId="11" w16cid:durableId="1251232552">
    <w:abstractNumId w:val="13"/>
  </w:num>
  <w:num w:numId="12" w16cid:durableId="1995377230">
    <w:abstractNumId w:val="7"/>
  </w:num>
  <w:num w:numId="13" w16cid:durableId="988947767">
    <w:abstractNumId w:val="1"/>
  </w:num>
  <w:num w:numId="14" w16cid:durableId="837578923">
    <w:abstractNumId w:val="4"/>
  </w:num>
  <w:num w:numId="15" w16cid:durableId="895776741">
    <w:abstractNumId w:val="16"/>
  </w:num>
  <w:num w:numId="16" w16cid:durableId="218321833">
    <w:abstractNumId w:val="0"/>
  </w:num>
  <w:num w:numId="17" w16cid:durableId="2103604909">
    <w:abstractNumId w:val="8"/>
  </w:num>
  <w:num w:numId="18" w16cid:durableId="1559589422">
    <w:abstractNumId w:val="23"/>
  </w:num>
  <w:num w:numId="19" w16cid:durableId="1697996994">
    <w:abstractNumId w:val="18"/>
  </w:num>
  <w:num w:numId="20" w16cid:durableId="1196770218">
    <w:abstractNumId w:val="9"/>
  </w:num>
  <w:num w:numId="21" w16cid:durableId="1899778331">
    <w:abstractNumId w:val="24"/>
  </w:num>
  <w:num w:numId="22" w16cid:durableId="857502873">
    <w:abstractNumId w:val="3"/>
  </w:num>
  <w:num w:numId="23" w16cid:durableId="448663755">
    <w:abstractNumId w:val="21"/>
  </w:num>
  <w:num w:numId="24" w16cid:durableId="1032271587">
    <w:abstractNumId w:val="12"/>
  </w:num>
  <w:num w:numId="25" w16cid:durableId="2009625795">
    <w:abstractNumId w:val="17"/>
  </w:num>
  <w:num w:numId="26" w16cid:durableId="1788893563">
    <w:abstractNumId w:val="2"/>
  </w:num>
  <w:num w:numId="27" w16cid:durableId="74253559">
    <w:abstractNumId w:val="25"/>
  </w:num>
  <w:num w:numId="28" w16cid:durableId="1061750980">
    <w:abstractNumId w:val="19"/>
  </w:num>
  <w:num w:numId="29" w16cid:durableId="535580845">
    <w:abstractNumId w:val="15"/>
  </w:num>
  <w:num w:numId="30" w16cid:durableId="803886019">
    <w:abstractNumId w:val="10"/>
  </w:num>
  <w:num w:numId="31" w16cid:durableId="1912344941">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dit="forms" w:enforcement="1" w:cryptProviderType="rsaAES" w:cryptAlgorithmClass="hash" w:cryptAlgorithmType="typeAny" w:cryptAlgorithmSid="14" w:cryptSpinCount="100000" w:hash="+Oeb09L2omMU6eZ9oSlIrZZ5cJDraQ64na3YmQWUonr5/AfYKtrNNRSfmDc1jO7bNRVD54ttJydx/w4FXHnOqA==" w:salt="4hGY0S48oNiouTr6D8iDDw=="/>
  <w:defaultTabStop w:val="720"/>
  <w:characterSpacingControl w:val="doNotCompress"/>
  <w:hdrShapeDefaults>
    <o:shapedefaults v:ext="edit" spidmax="4096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36A59"/>
    <w:rsid w:val="000040D6"/>
    <w:rsid w:val="0000414E"/>
    <w:rsid w:val="00005BF6"/>
    <w:rsid w:val="00007C83"/>
    <w:rsid w:val="00010C35"/>
    <w:rsid w:val="000114C0"/>
    <w:rsid w:val="00020E65"/>
    <w:rsid w:val="00025BF1"/>
    <w:rsid w:val="00026E1A"/>
    <w:rsid w:val="00032393"/>
    <w:rsid w:val="00032C80"/>
    <w:rsid w:val="00033A40"/>
    <w:rsid w:val="00045A8F"/>
    <w:rsid w:val="00052FA5"/>
    <w:rsid w:val="0005690F"/>
    <w:rsid w:val="00062E93"/>
    <w:rsid w:val="00066ECF"/>
    <w:rsid w:val="0006745C"/>
    <w:rsid w:val="000752BE"/>
    <w:rsid w:val="00077402"/>
    <w:rsid w:val="000821DE"/>
    <w:rsid w:val="000840AB"/>
    <w:rsid w:val="00084E58"/>
    <w:rsid w:val="00087102"/>
    <w:rsid w:val="00096A7B"/>
    <w:rsid w:val="00096FD1"/>
    <w:rsid w:val="0009CB05"/>
    <w:rsid w:val="000A3777"/>
    <w:rsid w:val="000A5534"/>
    <w:rsid w:val="000A5546"/>
    <w:rsid w:val="000B082F"/>
    <w:rsid w:val="000B0C21"/>
    <w:rsid w:val="000B7CC8"/>
    <w:rsid w:val="000C20B9"/>
    <w:rsid w:val="000C28B0"/>
    <w:rsid w:val="000D1EC2"/>
    <w:rsid w:val="000D2D81"/>
    <w:rsid w:val="000E007F"/>
    <w:rsid w:val="000E20A9"/>
    <w:rsid w:val="000F08C7"/>
    <w:rsid w:val="000F3206"/>
    <w:rsid w:val="000F4828"/>
    <w:rsid w:val="000F6FA6"/>
    <w:rsid w:val="00100B47"/>
    <w:rsid w:val="001016CC"/>
    <w:rsid w:val="00102CCF"/>
    <w:rsid w:val="00105806"/>
    <w:rsid w:val="00113320"/>
    <w:rsid w:val="00114166"/>
    <w:rsid w:val="001232A7"/>
    <w:rsid w:val="00126F52"/>
    <w:rsid w:val="0013073E"/>
    <w:rsid w:val="00134BD5"/>
    <w:rsid w:val="00136AC0"/>
    <w:rsid w:val="00141967"/>
    <w:rsid w:val="001424C3"/>
    <w:rsid w:val="0014660D"/>
    <w:rsid w:val="00147FC6"/>
    <w:rsid w:val="0016579A"/>
    <w:rsid w:val="00167D3C"/>
    <w:rsid w:val="00170B3B"/>
    <w:rsid w:val="0017599B"/>
    <w:rsid w:val="0017634B"/>
    <w:rsid w:val="001768BA"/>
    <w:rsid w:val="001770D2"/>
    <w:rsid w:val="00184D83"/>
    <w:rsid w:val="00185B1A"/>
    <w:rsid w:val="001900A3"/>
    <w:rsid w:val="00193AA2"/>
    <w:rsid w:val="001A1180"/>
    <w:rsid w:val="001A172C"/>
    <w:rsid w:val="001B07B7"/>
    <w:rsid w:val="001B6E8B"/>
    <w:rsid w:val="001C6D06"/>
    <w:rsid w:val="001C6E71"/>
    <w:rsid w:val="001C7A39"/>
    <w:rsid w:val="001D3E9A"/>
    <w:rsid w:val="001D7C52"/>
    <w:rsid w:val="001E19BD"/>
    <w:rsid w:val="001E2E30"/>
    <w:rsid w:val="001E3B95"/>
    <w:rsid w:val="001E761D"/>
    <w:rsid w:val="001E7FB8"/>
    <w:rsid w:val="001F1C13"/>
    <w:rsid w:val="001F64D9"/>
    <w:rsid w:val="001F6B98"/>
    <w:rsid w:val="002016EC"/>
    <w:rsid w:val="0020221D"/>
    <w:rsid w:val="002025D7"/>
    <w:rsid w:val="00210D34"/>
    <w:rsid w:val="00213C1E"/>
    <w:rsid w:val="00217059"/>
    <w:rsid w:val="00222D70"/>
    <w:rsid w:val="002268AE"/>
    <w:rsid w:val="00233209"/>
    <w:rsid w:val="002341F1"/>
    <w:rsid w:val="002373C9"/>
    <w:rsid w:val="00241724"/>
    <w:rsid w:val="00245B1C"/>
    <w:rsid w:val="002460C2"/>
    <w:rsid w:val="0025098A"/>
    <w:rsid w:val="00254343"/>
    <w:rsid w:val="00256225"/>
    <w:rsid w:val="00257D15"/>
    <w:rsid w:val="00261887"/>
    <w:rsid w:val="00267A34"/>
    <w:rsid w:val="00271B0B"/>
    <w:rsid w:val="0028344F"/>
    <w:rsid w:val="002874C6"/>
    <w:rsid w:val="00291526"/>
    <w:rsid w:val="0029575D"/>
    <w:rsid w:val="002A1708"/>
    <w:rsid w:val="002A7AEB"/>
    <w:rsid w:val="002B1B56"/>
    <w:rsid w:val="002C6933"/>
    <w:rsid w:val="002D2AED"/>
    <w:rsid w:val="002D5D86"/>
    <w:rsid w:val="002D7222"/>
    <w:rsid w:val="002D734F"/>
    <w:rsid w:val="002E05DB"/>
    <w:rsid w:val="002F28C1"/>
    <w:rsid w:val="002F3035"/>
    <w:rsid w:val="002F4FBD"/>
    <w:rsid w:val="002F519E"/>
    <w:rsid w:val="002F5F05"/>
    <w:rsid w:val="00302100"/>
    <w:rsid w:val="0030425B"/>
    <w:rsid w:val="003066CC"/>
    <w:rsid w:val="00311431"/>
    <w:rsid w:val="00311B8F"/>
    <w:rsid w:val="003212FD"/>
    <w:rsid w:val="00325B06"/>
    <w:rsid w:val="00332EA6"/>
    <w:rsid w:val="0033719F"/>
    <w:rsid w:val="00341503"/>
    <w:rsid w:val="0034164B"/>
    <w:rsid w:val="0035009D"/>
    <w:rsid w:val="0035063B"/>
    <w:rsid w:val="00355DF9"/>
    <w:rsid w:val="003611A0"/>
    <w:rsid w:val="00363BC7"/>
    <w:rsid w:val="00373088"/>
    <w:rsid w:val="0038022F"/>
    <w:rsid w:val="0038046D"/>
    <w:rsid w:val="003815DB"/>
    <w:rsid w:val="0038503F"/>
    <w:rsid w:val="00393E1C"/>
    <w:rsid w:val="00394E22"/>
    <w:rsid w:val="003956C6"/>
    <w:rsid w:val="00395B78"/>
    <w:rsid w:val="0039687A"/>
    <w:rsid w:val="003968C4"/>
    <w:rsid w:val="003A2082"/>
    <w:rsid w:val="003A223D"/>
    <w:rsid w:val="003B6FD7"/>
    <w:rsid w:val="003C53C4"/>
    <w:rsid w:val="003D6549"/>
    <w:rsid w:val="003D66F7"/>
    <w:rsid w:val="003D6F6C"/>
    <w:rsid w:val="003D7128"/>
    <w:rsid w:val="003E1938"/>
    <w:rsid w:val="003E2AFC"/>
    <w:rsid w:val="003E381D"/>
    <w:rsid w:val="003E395C"/>
    <w:rsid w:val="003E529E"/>
    <w:rsid w:val="003F00C2"/>
    <w:rsid w:val="003F113C"/>
    <w:rsid w:val="003F1BF1"/>
    <w:rsid w:val="003F2265"/>
    <w:rsid w:val="003F3AF3"/>
    <w:rsid w:val="00401490"/>
    <w:rsid w:val="00403BAA"/>
    <w:rsid w:val="004053CD"/>
    <w:rsid w:val="00407D2B"/>
    <w:rsid w:val="004133FB"/>
    <w:rsid w:val="00413C76"/>
    <w:rsid w:val="00417669"/>
    <w:rsid w:val="0043412B"/>
    <w:rsid w:val="004349A6"/>
    <w:rsid w:val="00440EBB"/>
    <w:rsid w:val="00442C4F"/>
    <w:rsid w:val="00444739"/>
    <w:rsid w:val="00446CA5"/>
    <w:rsid w:val="00447F05"/>
    <w:rsid w:val="00453C05"/>
    <w:rsid w:val="0045733C"/>
    <w:rsid w:val="00461BC0"/>
    <w:rsid w:val="004635FC"/>
    <w:rsid w:val="0046696B"/>
    <w:rsid w:val="00476345"/>
    <w:rsid w:val="00480CE8"/>
    <w:rsid w:val="004839F3"/>
    <w:rsid w:val="00490E81"/>
    <w:rsid w:val="0049204D"/>
    <w:rsid w:val="0049474C"/>
    <w:rsid w:val="00494C19"/>
    <w:rsid w:val="004A349B"/>
    <w:rsid w:val="004B005A"/>
    <w:rsid w:val="004B0D66"/>
    <w:rsid w:val="004B24B9"/>
    <w:rsid w:val="004D0531"/>
    <w:rsid w:val="004D2156"/>
    <w:rsid w:val="004D61FC"/>
    <w:rsid w:val="004E451B"/>
    <w:rsid w:val="004E4A0B"/>
    <w:rsid w:val="004E4C23"/>
    <w:rsid w:val="004E7485"/>
    <w:rsid w:val="004E7651"/>
    <w:rsid w:val="004F4BE3"/>
    <w:rsid w:val="004F4CCE"/>
    <w:rsid w:val="004F734F"/>
    <w:rsid w:val="004F750F"/>
    <w:rsid w:val="004F78A3"/>
    <w:rsid w:val="00504B08"/>
    <w:rsid w:val="00507A81"/>
    <w:rsid w:val="00516A08"/>
    <w:rsid w:val="00516B85"/>
    <w:rsid w:val="00517FA5"/>
    <w:rsid w:val="005229B1"/>
    <w:rsid w:val="0052622A"/>
    <w:rsid w:val="00526669"/>
    <w:rsid w:val="00533084"/>
    <w:rsid w:val="00533C22"/>
    <w:rsid w:val="00535BE7"/>
    <w:rsid w:val="00545FC3"/>
    <w:rsid w:val="00550A62"/>
    <w:rsid w:val="005527B0"/>
    <w:rsid w:val="00554C67"/>
    <w:rsid w:val="005562EE"/>
    <w:rsid w:val="00556977"/>
    <w:rsid w:val="00562EB2"/>
    <w:rsid w:val="00564F79"/>
    <w:rsid w:val="005660D1"/>
    <w:rsid w:val="005766A8"/>
    <w:rsid w:val="005858EF"/>
    <w:rsid w:val="0058673A"/>
    <w:rsid w:val="0059475B"/>
    <w:rsid w:val="005A0E4D"/>
    <w:rsid w:val="005A3DAC"/>
    <w:rsid w:val="005B6107"/>
    <w:rsid w:val="005B766E"/>
    <w:rsid w:val="005B7F54"/>
    <w:rsid w:val="005C47CB"/>
    <w:rsid w:val="005C6A0F"/>
    <w:rsid w:val="005C6E65"/>
    <w:rsid w:val="005C7862"/>
    <w:rsid w:val="005D7E91"/>
    <w:rsid w:val="005E05EE"/>
    <w:rsid w:val="005E1669"/>
    <w:rsid w:val="005E5D2C"/>
    <w:rsid w:val="005E6C0C"/>
    <w:rsid w:val="005E7566"/>
    <w:rsid w:val="005E76E0"/>
    <w:rsid w:val="005F4415"/>
    <w:rsid w:val="005F4EB0"/>
    <w:rsid w:val="00600ED4"/>
    <w:rsid w:val="00610DF5"/>
    <w:rsid w:val="00613278"/>
    <w:rsid w:val="006137D3"/>
    <w:rsid w:val="00614744"/>
    <w:rsid w:val="00614AF3"/>
    <w:rsid w:val="00623DB4"/>
    <w:rsid w:val="00624CF6"/>
    <w:rsid w:val="00631007"/>
    <w:rsid w:val="00634101"/>
    <w:rsid w:val="00634A76"/>
    <w:rsid w:val="006354E4"/>
    <w:rsid w:val="0064249D"/>
    <w:rsid w:val="00646F86"/>
    <w:rsid w:val="00647F35"/>
    <w:rsid w:val="006513FA"/>
    <w:rsid w:val="00655B06"/>
    <w:rsid w:val="00660786"/>
    <w:rsid w:val="00661722"/>
    <w:rsid w:val="00666156"/>
    <w:rsid w:val="00672909"/>
    <w:rsid w:val="00676A8B"/>
    <w:rsid w:val="00683D34"/>
    <w:rsid w:val="00683FCA"/>
    <w:rsid w:val="00685E59"/>
    <w:rsid w:val="0068674A"/>
    <w:rsid w:val="006909C4"/>
    <w:rsid w:val="00693096"/>
    <w:rsid w:val="00694CDB"/>
    <w:rsid w:val="00696DB3"/>
    <w:rsid w:val="006A1BA7"/>
    <w:rsid w:val="006A1FF1"/>
    <w:rsid w:val="006A2E74"/>
    <w:rsid w:val="006B41B6"/>
    <w:rsid w:val="006C0F74"/>
    <w:rsid w:val="006C6D82"/>
    <w:rsid w:val="006D40C9"/>
    <w:rsid w:val="006D5A39"/>
    <w:rsid w:val="006D6074"/>
    <w:rsid w:val="006D6105"/>
    <w:rsid w:val="006E0418"/>
    <w:rsid w:val="006E488A"/>
    <w:rsid w:val="006F101C"/>
    <w:rsid w:val="00700196"/>
    <w:rsid w:val="00702831"/>
    <w:rsid w:val="0071012D"/>
    <w:rsid w:val="00710E4C"/>
    <w:rsid w:val="00712620"/>
    <w:rsid w:val="00721CFA"/>
    <w:rsid w:val="00723FEB"/>
    <w:rsid w:val="007251F4"/>
    <w:rsid w:val="00725F04"/>
    <w:rsid w:val="00731EFD"/>
    <w:rsid w:val="00734A0A"/>
    <w:rsid w:val="00735BC1"/>
    <w:rsid w:val="00736DBF"/>
    <w:rsid w:val="007375B0"/>
    <w:rsid w:val="007448AF"/>
    <w:rsid w:val="00746776"/>
    <w:rsid w:val="00753DEF"/>
    <w:rsid w:val="00756F37"/>
    <w:rsid w:val="00770997"/>
    <w:rsid w:val="007715C6"/>
    <w:rsid w:val="00772019"/>
    <w:rsid w:val="007725E8"/>
    <w:rsid w:val="007726AA"/>
    <w:rsid w:val="0077474C"/>
    <w:rsid w:val="00775908"/>
    <w:rsid w:val="00776289"/>
    <w:rsid w:val="007769A7"/>
    <w:rsid w:val="00781B96"/>
    <w:rsid w:val="00792486"/>
    <w:rsid w:val="0079460D"/>
    <w:rsid w:val="00795A6E"/>
    <w:rsid w:val="00795D83"/>
    <w:rsid w:val="007960DB"/>
    <w:rsid w:val="007A2F59"/>
    <w:rsid w:val="007A4811"/>
    <w:rsid w:val="007B0435"/>
    <w:rsid w:val="007C1D9C"/>
    <w:rsid w:val="007C37DB"/>
    <w:rsid w:val="007C6334"/>
    <w:rsid w:val="007C7BB3"/>
    <w:rsid w:val="007D1DD6"/>
    <w:rsid w:val="007D69E0"/>
    <w:rsid w:val="007E50D9"/>
    <w:rsid w:val="007E6632"/>
    <w:rsid w:val="007E7B22"/>
    <w:rsid w:val="007F188B"/>
    <w:rsid w:val="00800185"/>
    <w:rsid w:val="00800680"/>
    <w:rsid w:val="0080515E"/>
    <w:rsid w:val="00805B75"/>
    <w:rsid w:val="008064AF"/>
    <w:rsid w:val="00807802"/>
    <w:rsid w:val="0080785B"/>
    <w:rsid w:val="008124BA"/>
    <w:rsid w:val="008254F1"/>
    <w:rsid w:val="00825FD1"/>
    <w:rsid w:val="0082641E"/>
    <w:rsid w:val="00831AFA"/>
    <w:rsid w:val="008341AB"/>
    <w:rsid w:val="00834A1B"/>
    <w:rsid w:val="00840E0F"/>
    <w:rsid w:val="00843EF4"/>
    <w:rsid w:val="008456B3"/>
    <w:rsid w:val="0084652F"/>
    <w:rsid w:val="008554BD"/>
    <w:rsid w:val="00860628"/>
    <w:rsid w:val="008636C2"/>
    <w:rsid w:val="0086550A"/>
    <w:rsid w:val="00865A39"/>
    <w:rsid w:val="008727D4"/>
    <w:rsid w:val="0087788E"/>
    <w:rsid w:val="00877FED"/>
    <w:rsid w:val="008836BC"/>
    <w:rsid w:val="008844CC"/>
    <w:rsid w:val="00885123"/>
    <w:rsid w:val="00890463"/>
    <w:rsid w:val="00893B54"/>
    <w:rsid w:val="008946DB"/>
    <w:rsid w:val="008A3FE7"/>
    <w:rsid w:val="008A4646"/>
    <w:rsid w:val="008A4C1B"/>
    <w:rsid w:val="008B1792"/>
    <w:rsid w:val="008B688F"/>
    <w:rsid w:val="008C1F7A"/>
    <w:rsid w:val="008C5987"/>
    <w:rsid w:val="008C78C7"/>
    <w:rsid w:val="008D1965"/>
    <w:rsid w:val="008D34FC"/>
    <w:rsid w:val="008D420A"/>
    <w:rsid w:val="008E01BB"/>
    <w:rsid w:val="008F48DE"/>
    <w:rsid w:val="008F4CD1"/>
    <w:rsid w:val="008F62D8"/>
    <w:rsid w:val="0090040E"/>
    <w:rsid w:val="00900CF1"/>
    <w:rsid w:val="00907DD7"/>
    <w:rsid w:val="0091269A"/>
    <w:rsid w:val="00915419"/>
    <w:rsid w:val="00921664"/>
    <w:rsid w:val="009243D3"/>
    <w:rsid w:val="00930DFC"/>
    <w:rsid w:val="009328D1"/>
    <w:rsid w:val="00934508"/>
    <w:rsid w:val="00936E92"/>
    <w:rsid w:val="00937145"/>
    <w:rsid w:val="009404BA"/>
    <w:rsid w:val="009419CD"/>
    <w:rsid w:val="00945B73"/>
    <w:rsid w:val="00951183"/>
    <w:rsid w:val="009519F0"/>
    <w:rsid w:val="009566E1"/>
    <w:rsid w:val="00956AC3"/>
    <w:rsid w:val="009574D6"/>
    <w:rsid w:val="00960796"/>
    <w:rsid w:val="00962B6F"/>
    <w:rsid w:val="0096546E"/>
    <w:rsid w:val="00967724"/>
    <w:rsid w:val="00967FD8"/>
    <w:rsid w:val="009724B1"/>
    <w:rsid w:val="00976D61"/>
    <w:rsid w:val="009859D8"/>
    <w:rsid w:val="00987155"/>
    <w:rsid w:val="009A1249"/>
    <w:rsid w:val="009A4862"/>
    <w:rsid w:val="009A4A29"/>
    <w:rsid w:val="009A628A"/>
    <w:rsid w:val="009C3B9A"/>
    <w:rsid w:val="009C3F1E"/>
    <w:rsid w:val="009C54E7"/>
    <w:rsid w:val="009D0786"/>
    <w:rsid w:val="009E595E"/>
    <w:rsid w:val="009E5D36"/>
    <w:rsid w:val="009E7B36"/>
    <w:rsid w:val="009F4589"/>
    <w:rsid w:val="00A03D17"/>
    <w:rsid w:val="00A053B0"/>
    <w:rsid w:val="00A055A5"/>
    <w:rsid w:val="00A06759"/>
    <w:rsid w:val="00A1198E"/>
    <w:rsid w:val="00A14BE7"/>
    <w:rsid w:val="00A154A6"/>
    <w:rsid w:val="00A26997"/>
    <w:rsid w:val="00A27C07"/>
    <w:rsid w:val="00A30A4D"/>
    <w:rsid w:val="00A37F0D"/>
    <w:rsid w:val="00A41EF2"/>
    <w:rsid w:val="00A55ADB"/>
    <w:rsid w:val="00A658A3"/>
    <w:rsid w:val="00A66858"/>
    <w:rsid w:val="00A67CA0"/>
    <w:rsid w:val="00A80D9E"/>
    <w:rsid w:val="00A8249B"/>
    <w:rsid w:val="00A82F91"/>
    <w:rsid w:val="00A843E3"/>
    <w:rsid w:val="00A9292C"/>
    <w:rsid w:val="00AA20C1"/>
    <w:rsid w:val="00AA34B9"/>
    <w:rsid w:val="00AB042D"/>
    <w:rsid w:val="00AB628F"/>
    <w:rsid w:val="00AC2FE5"/>
    <w:rsid w:val="00AC6CB3"/>
    <w:rsid w:val="00AC70F6"/>
    <w:rsid w:val="00AD08EB"/>
    <w:rsid w:val="00AD332F"/>
    <w:rsid w:val="00AD4FFD"/>
    <w:rsid w:val="00AD6BFD"/>
    <w:rsid w:val="00AD7D4A"/>
    <w:rsid w:val="00AE2311"/>
    <w:rsid w:val="00AE509A"/>
    <w:rsid w:val="00AF60A5"/>
    <w:rsid w:val="00B02D23"/>
    <w:rsid w:val="00B038BF"/>
    <w:rsid w:val="00B050C7"/>
    <w:rsid w:val="00B1011B"/>
    <w:rsid w:val="00B1153D"/>
    <w:rsid w:val="00B115AD"/>
    <w:rsid w:val="00B231CC"/>
    <w:rsid w:val="00B25C10"/>
    <w:rsid w:val="00B27580"/>
    <w:rsid w:val="00B53A08"/>
    <w:rsid w:val="00B613F6"/>
    <w:rsid w:val="00B6792F"/>
    <w:rsid w:val="00B706D0"/>
    <w:rsid w:val="00B73C80"/>
    <w:rsid w:val="00B75117"/>
    <w:rsid w:val="00B76ACC"/>
    <w:rsid w:val="00B90611"/>
    <w:rsid w:val="00B97EE0"/>
    <w:rsid w:val="00BB0049"/>
    <w:rsid w:val="00BB0250"/>
    <w:rsid w:val="00BB3870"/>
    <w:rsid w:val="00BB4CFC"/>
    <w:rsid w:val="00BC4157"/>
    <w:rsid w:val="00BC553A"/>
    <w:rsid w:val="00BD4749"/>
    <w:rsid w:val="00BD60D2"/>
    <w:rsid w:val="00BE3F09"/>
    <w:rsid w:val="00BE7219"/>
    <w:rsid w:val="00BE7676"/>
    <w:rsid w:val="00BF00F6"/>
    <w:rsid w:val="00BF6503"/>
    <w:rsid w:val="00C03F46"/>
    <w:rsid w:val="00C07066"/>
    <w:rsid w:val="00C16638"/>
    <w:rsid w:val="00C230A9"/>
    <w:rsid w:val="00C25094"/>
    <w:rsid w:val="00C3404F"/>
    <w:rsid w:val="00C37FD8"/>
    <w:rsid w:val="00C424D1"/>
    <w:rsid w:val="00C442F0"/>
    <w:rsid w:val="00C45261"/>
    <w:rsid w:val="00C61E46"/>
    <w:rsid w:val="00C63892"/>
    <w:rsid w:val="00C655DE"/>
    <w:rsid w:val="00C709E4"/>
    <w:rsid w:val="00C73F12"/>
    <w:rsid w:val="00C80062"/>
    <w:rsid w:val="00C8366E"/>
    <w:rsid w:val="00C944FF"/>
    <w:rsid w:val="00C96B65"/>
    <w:rsid w:val="00CA7566"/>
    <w:rsid w:val="00CB3244"/>
    <w:rsid w:val="00CC230B"/>
    <w:rsid w:val="00CC28CC"/>
    <w:rsid w:val="00CC736A"/>
    <w:rsid w:val="00CC7966"/>
    <w:rsid w:val="00CD3857"/>
    <w:rsid w:val="00CD3866"/>
    <w:rsid w:val="00CD50A1"/>
    <w:rsid w:val="00CE03E9"/>
    <w:rsid w:val="00CE2737"/>
    <w:rsid w:val="00CE4E8F"/>
    <w:rsid w:val="00CE5B1E"/>
    <w:rsid w:val="00CF04CF"/>
    <w:rsid w:val="00CF27BE"/>
    <w:rsid w:val="00CF2ED0"/>
    <w:rsid w:val="00CF3A20"/>
    <w:rsid w:val="00D00E4B"/>
    <w:rsid w:val="00D03227"/>
    <w:rsid w:val="00D102A8"/>
    <w:rsid w:val="00D11176"/>
    <w:rsid w:val="00D14DCA"/>
    <w:rsid w:val="00D16D18"/>
    <w:rsid w:val="00D17DAE"/>
    <w:rsid w:val="00D24159"/>
    <w:rsid w:val="00D30D27"/>
    <w:rsid w:val="00D36F21"/>
    <w:rsid w:val="00D42A0D"/>
    <w:rsid w:val="00D458BD"/>
    <w:rsid w:val="00D5257E"/>
    <w:rsid w:val="00D52E26"/>
    <w:rsid w:val="00D63FD1"/>
    <w:rsid w:val="00D66D04"/>
    <w:rsid w:val="00D67EC4"/>
    <w:rsid w:val="00D703C2"/>
    <w:rsid w:val="00D74F16"/>
    <w:rsid w:val="00D76060"/>
    <w:rsid w:val="00D8041C"/>
    <w:rsid w:val="00D80E04"/>
    <w:rsid w:val="00D817F8"/>
    <w:rsid w:val="00D847BF"/>
    <w:rsid w:val="00D90848"/>
    <w:rsid w:val="00D91B5B"/>
    <w:rsid w:val="00D9248C"/>
    <w:rsid w:val="00D954C0"/>
    <w:rsid w:val="00D95B4A"/>
    <w:rsid w:val="00DA27B6"/>
    <w:rsid w:val="00DA57C7"/>
    <w:rsid w:val="00DA6933"/>
    <w:rsid w:val="00DA784C"/>
    <w:rsid w:val="00DA79EB"/>
    <w:rsid w:val="00DD14A3"/>
    <w:rsid w:val="00DD300C"/>
    <w:rsid w:val="00DE0372"/>
    <w:rsid w:val="00DE5698"/>
    <w:rsid w:val="00E005C5"/>
    <w:rsid w:val="00E03073"/>
    <w:rsid w:val="00E05A2F"/>
    <w:rsid w:val="00E069E4"/>
    <w:rsid w:val="00E148FA"/>
    <w:rsid w:val="00E23F3E"/>
    <w:rsid w:val="00E268ED"/>
    <w:rsid w:val="00E279A4"/>
    <w:rsid w:val="00E3188B"/>
    <w:rsid w:val="00E34C8E"/>
    <w:rsid w:val="00E358AA"/>
    <w:rsid w:val="00E36647"/>
    <w:rsid w:val="00E42E2E"/>
    <w:rsid w:val="00E5202D"/>
    <w:rsid w:val="00E52FB5"/>
    <w:rsid w:val="00E55C4C"/>
    <w:rsid w:val="00E56A78"/>
    <w:rsid w:val="00E709B2"/>
    <w:rsid w:val="00E70E9C"/>
    <w:rsid w:val="00E749E6"/>
    <w:rsid w:val="00E801F9"/>
    <w:rsid w:val="00E8112C"/>
    <w:rsid w:val="00E83577"/>
    <w:rsid w:val="00E92036"/>
    <w:rsid w:val="00E96832"/>
    <w:rsid w:val="00EB30B0"/>
    <w:rsid w:val="00ED0A01"/>
    <w:rsid w:val="00ED7508"/>
    <w:rsid w:val="00EE41D6"/>
    <w:rsid w:val="00EE57FA"/>
    <w:rsid w:val="00EF1024"/>
    <w:rsid w:val="00EF1B4A"/>
    <w:rsid w:val="00EF2124"/>
    <w:rsid w:val="00EF2E84"/>
    <w:rsid w:val="00EF323F"/>
    <w:rsid w:val="00EF48E2"/>
    <w:rsid w:val="00F012B8"/>
    <w:rsid w:val="00F07988"/>
    <w:rsid w:val="00F10836"/>
    <w:rsid w:val="00F116DF"/>
    <w:rsid w:val="00F14C7B"/>
    <w:rsid w:val="00F14C9E"/>
    <w:rsid w:val="00F15628"/>
    <w:rsid w:val="00F15BB2"/>
    <w:rsid w:val="00F15D2D"/>
    <w:rsid w:val="00F2075E"/>
    <w:rsid w:val="00F2238E"/>
    <w:rsid w:val="00F22B1D"/>
    <w:rsid w:val="00F24F8B"/>
    <w:rsid w:val="00F2700B"/>
    <w:rsid w:val="00F33BF2"/>
    <w:rsid w:val="00F36000"/>
    <w:rsid w:val="00F36A59"/>
    <w:rsid w:val="00F402CE"/>
    <w:rsid w:val="00F42BB5"/>
    <w:rsid w:val="00F50CCF"/>
    <w:rsid w:val="00F5188F"/>
    <w:rsid w:val="00F541F5"/>
    <w:rsid w:val="00F65ACA"/>
    <w:rsid w:val="00F65AED"/>
    <w:rsid w:val="00F72522"/>
    <w:rsid w:val="00F746C0"/>
    <w:rsid w:val="00F77BF9"/>
    <w:rsid w:val="00F83310"/>
    <w:rsid w:val="00F83D92"/>
    <w:rsid w:val="00F86EEB"/>
    <w:rsid w:val="00F92EAE"/>
    <w:rsid w:val="00F96329"/>
    <w:rsid w:val="00FA3211"/>
    <w:rsid w:val="00FA5F97"/>
    <w:rsid w:val="00FB202B"/>
    <w:rsid w:val="00FB41D2"/>
    <w:rsid w:val="00FB5A38"/>
    <w:rsid w:val="00FB6694"/>
    <w:rsid w:val="00FC1D7C"/>
    <w:rsid w:val="00FC42B0"/>
    <w:rsid w:val="00FC4C3E"/>
    <w:rsid w:val="00FC75CA"/>
    <w:rsid w:val="00FC7BF8"/>
    <w:rsid w:val="00FD5B97"/>
    <w:rsid w:val="00FF0CEA"/>
    <w:rsid w:val="00FF0E0A"/>
    <w:rsid w:val="00FF58AB"/>
    <w:rsid w:val="00FF712B"/>
    <w:rsid w:val="01D91295"/>
    <w:rsid w:val="0547A8B5"/>
    <w:rsid w:val="054F3099"/>
    <w:rsid w:val="128EE24B"/>
    <w:rsid w:val="160C010B"/>
    <w:rsid w:val="193CD224"/>
    <w:rsid w:val="1B58EE83"/>
    <w:rsid w:val="22AE4916"/>
    <w:rsid w:val="22C77388"/>
    <w:rsid w:val="24A79DAF"/>
    <w:rsid w:val="273C8C56"/>
    <w:rsid w:val="2899BEBC"/>
    <w:rsid w:val="2B8BD117"/>
    <w:rsid w:val="2CA734B7"/>
    <w:rsid w:val="32F0047E"/>
    <w:rsid w:val="359D1FEA"/>
    <w:rsid w:val="430FFC53"/>
    <w:rsid w:val="437D5355"/>
    <w:rsid w:val="43BBE4B8"/>
    <w:rsid w:val="44722692"/>
    <w:rsid w:val="499B3898"/>
    <w:rsid w:val="4BB324F1"/>
    <w:rsid w:val="4F2A65F1"/>
    <w:rsid w:val="4F6F5CE0"/>
    <w:rsid w:val="58EF35F1"/>
    <w:rsid w:val="61029A03"/>
    <w:rsid w:val="6EF8F3DB"/>
    <w:rsid w:val="7117C1AE"/>
    <w:rsid w:val="727C7BF8"/>
    <w:rsid w:val="79E0AF5F"/>
    <w:rsid w:val="7AF8EAD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40961"/>
    <o:shapelayout v:ext="edit">
      <o:idmap v:ext="edit" data="1"/>
    </o:shapelayout>
  </w:shapeDefaults>
  <w:decimalSymbol w:val="."/>
  <w:listSeparator w:val=","/>
  <w14:docId w14:val="7D3EE9EE"/>
  <w15:chartTrackingRefBased/>
  <w15:docId w15:val="{2574E5CF-F502-4DA6-93A5-026EA9DC455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paragraph" w:styleId="Heading1">
    <w:name w:val="heading 1"/>
    <w:basedOn w:val="Normal"/>
    <w:next w:val="textnormal"/>
    <w:link w:val="Heading1Char"/>
    <w:qFormat/>
    <w:rsid w:val="00807802"/>
    <w:pPr>
      <w:keepNext/>
      <w:widowControl w:val="0"/>
      <w:spacing w:before="240" w:after="120" w:line="280" w:lineRule="exact"/>
      <w:outlineLvl w:val="0"/>
    </w:pPr>
    <w:rPr>
      <w:rFonts w:ascii="Arial" w:eastAsia="Times New Roman" w:hAnsi="Arial" w:cs="Arial"/>
      <w:b/>
      <w:bCs/>
      <w:sz w:val="24"/>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unhideWhenUsed/>
    <w:rsid w:val="00F36A59"/>
    <w:pPr>
      <w:tabs>
        <w:tab w:val="center" w:pos="4513"/>
        <w:tab w:val="right" w:pos="9026"/>
      </w:tabs>
      <w:spacing w:after="0" w:line="240" w:lineRule="auto"/>
    </w:pPr>
  </w:style>
  <w:style w:type="character" w:customStyle="1" w:styleId="FooterChar">
    <w:name w:val="Footer Char"/>
    <w:basedOn w:val="DefaultParagraphFont"/>
    <w:link w:val="Footer"/>
    <w:uiPriority w:val="99"/>
    <w:rsid w:val="00F36A59"/>
  </w:style>
  <w:style w:type="paragraph" w:customStyle="1" w:styleId="textnormal">
    <w:name w:val="text normal"/>
    <w:basedOn w:val="Normal"/>
    <w:link w:val="textnormalChar"/>
    <w:rsid w:val="00F36A59"/>
    <w:pPr>
      <w:spacing w:after="120" w:line="280" w:lineRule="exact"/>
    </w:pPr>
    <w:rPr>
      <w:rFonts w:ascii="Arial" w:eastAsia="Times New Roman" w:hAnsi="Arial" w:cs="Times New Roman"/>
      <w:sz w:val="20"/>
      <w:szCs w:val="24"/>
    </w:rPr>
  </w:style>
  <w:style w:type="paragraph" w:customStyle="1" w:styleId="docpg2title">
    <w:name w:val="doc pg2 title"/>
    <w:basedOn w:val="Normal"/>
    <w:next w:val="textnormal"/>
    <w:rsid w:val="00F36A59"/>
    <w:pPr>
      <w:pBdr>
        <w:bottom w:val="single" w:sz="4" w:space="1" w:color="auto"/>
      </w:pBdr>
      <w:spacing w:before="40" w:after="480" w:line="280" w:lineRule="exact"/>
      <w:jc w:val="right"/>
    </w:pPr>
    <w:rPr>
      <w:rFonts w:ascii="Arial" w:eastAsia="Times New Roman" w:hAnsi="Arial" w:cs="Arial"/>
      <w:sz w:val="28"/>
      <w:szCs w:val="20"/>
    </w:rPr>
  </w:style>
  <w:style w:type="paragraph" w:customStyle="1" w:styleId="docpg2type">
    <w:name w:val="doc pg2 type"/>
    <w:basedOn w:val="Normal"/>
    <w:next w:val="textnormal"/>
    <w:rsid w:val="00F36A59"/>
    <w:pPr>
      <w:spacing w:before="500" w:after="0" w:line="280" w:lineRule="exact"/>
      <w:jc w:val="right"/>
    </w:pPr>
    <w:rPr>
      <w:rFonts w:ascii="Arial" w:eastAsia="Times New Roman" w:hAnsi="Arial" w:cs="Arial"/>
      <w:b/>
      <w:szCs w:val="20"/>
    </w:rPr>
  </w:style>
  <w:style w:type="paragraph" w:customStyle="1" w:styleId="doctypeeco">
    <w:name w:val="doc type eco"/>
    <w:basedOn w:val="Normal"/>
    <w:next w:val="textnormal"/>
    <w:rsid w:val="00F36A59"/>
    <w:pPr>
      <w:spacing w:before="1200" w:after="100" w:line="240" w:lineRule="auto"/>
      <w:jc w:val="right"/>
    </w:pPr>
    <w:rPr>
      <w:rFonts w:ascii="Arial" w:eastAsia="Times New Roman" w:hAnsi="Arial" w:cs="Times New Roman"/>
      <w:b/>
      <w:color w:val="000000"/>
      <w:sz w:val="52"/>
      <w:szCs w:val="24"/>
    </w:rPr>
  </w:style>
  <w:style w:type="paragraph" w:customStyle="1" w:styleId="footerline8pt">
    <w:name w:val="footer line 8pt"/>
    <w:basedOn w:val="Normal"/>
    <w:next w:val="textnormal"/>
    <w:rsid w:val="00F36A59"/>
    <w:pPr>
      <w:pBdr>
        <w:bottom w:val="single" w:sz="2" w:space="1" w:color="auto"/>
      </w:pBdr>
      <w:spacing w:after="0" w:line="240" w:lineRule="auto"/>
    </w:pPr>
    <w:rPr>
      <w:rFonts w:ascii="Arial" w:eastAsia="Times New Roman" w:hAnsi="Arial" w:cs="Times New Roman"/>
      <w:sz w:val="16"/>
      <w:szCs w:val="20"/>
    </w:rPr>
  </w:style>
  <w:style w:type="paragraph" w:customStyle="1" w:styleId="footerpg2">
    <w:name w:val="footer pg2"/>
    <w:basedOn w:val="Normal"/>
    <w:next w:val="textnormal"/>
    <w:rsid w:val="00F36A59"/>
    <w:pPr>
      <w:tabs>
        <w:tab w:val="right" w:pos="9923"/>
      </w:tabs>
      <w:spacing w:before="60" w:after="0" w:line="240" w:lineRule="auto"/>
    </w:pPr>
    <w:rPr>
      <w:rFonts w:ascii="Arial" w:eastAsia="Times New Roman" w:hAnsi="Arial" w:cs="Times New Roman"/>
      <w:sz w:val="16"/>
      <w:szCs w:val="20"/>
    </w:rPr>
  </w:style>
  <w:style w:type="character" w:customStyle="1" w:styleId="textnormalChar">
    <w:name w:val="text normal Char"/>
    <w:link w:val="textnormal"/>
    <w:rsid w:val="00F36A59"/>
    <w:rPr>
      <w:rFonts w:ascii="Arial" w:eastAsia="Times New Roman" w:hAnsi="Arial" w:cs="Times New Roman"/>
      <w:sz w:val="20"/>
      <w:szCs w:val="24"/>
    </w:rPr>
  </w:style>
  <w:style w:type="character" w:styleId="CommentReference">
    <w:name w:val="annotation reference"/>
    <w:rsid w:val="00F36A59"/>
    <w:rPr>
      <w:sz w:val="16"/>
      <w:szCs w:val="16"/>
    </w:rPr>
  </w:style>
  <w:style w:type="paragraph" w:styleId="CommentText">
    <w:name w:val="annotation text"/>
    <w:basedOn w:val="Normal"/>
    <w:link w:val="CommentTextChar"/>
    <w:rsid w:val="00F36A59"/>
    <w:pPr>
      <w:spacing w:after="0" w:line="240" w:lineRule="auto"/>
    </w:pPr>
    <w:rPr>
      <w:rFonts w:ascii="Arial" w:eastAsia="Times New Roman" w:hAnsi="Arial" w:cs="Times New Roman"/>
      <w:sz w:val="20"/>
      <w:szCs w:val="20"/>
    </w:rPr>
  </w:style>
  <w:style w:type="character" w:customStyle="1" w:styleId="CommentTextChar">
    <w:name w:val="Comment Text Char"/>
    <w:basedOn w:val="DefaultParagraphFont"/>
    <w:link w:val="CommentText"/>
    <w:rsid w:val="00F36A59"/>
    <w:rPr>
      <w:rFonts w:ascii="Arial" w:eastAsia="Times New Roman" w:hAnsi="Arial" w:cs="Times New Roman"/>
      <w:sz w:val="20"/>
      <w:szCs w:val="20"/>
    </w:rPr>
  </w:style>
  <w:style w:type="paragraph" w:styleId="BalloonText">
    <w:name w:val="Balloon Text"/>
    <w:basedOn w:val="Normal"/>
    <w:link w:val="BalloonTextChar"/>
    <w:uiPriority w:val="99"/>
    <w:semiHidden/>
    <w:unhideWhenUsed/>
    <w:rsid w:val="00F36A59"/>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F36A59"/>
    <w:rPr>
      <w:rFonts w:ascii="Segoe UI" w:hAnsi="Segoe UI" w:cs="Segoe UI"/>
      <w:sz w:val="18"/>
      <w:szCs w:val="18"/>
    </w:rPr>
  </w:style>
  <w:style w:type="paragraph" w:styleId="Header">
    <w:name w:val="header"/>
    <w:basedOn w:val="Normal"/>
    <w:link w:val="HeaderChar"/>
    <w:uiPriority w:val="99"/>
    <w:unhideWhenUsed/>
    <w:rsid w:val="005B766E"/>
    <w:pPr>
      <w:tabs>
        <w:tab w:val="center" w:pos="4513"/>
        <w:tab w:val="right" w:pos="9026"/>
      </w:tabs>
      <w:spacing w:after="0" w:line="240" w:lineRule="auto"/>
    </w:pPr>
  </w:style>
  <w:style w:type="character" w:customStyle="1" w:styleId="HeaderChar">
    <w:name w:val="Header Char"/>
    <w:basedOn w:val="DefaultParagraphFont"/>
    <w:link w:val="Header"/>
    <w:uiPriority w:val="99"/>
    <w:rsid w:val="005B766E"/>
  </w:style>
  <w:style w:type="paragraph" w:styleId="CommentSubject">
    <w:name w:val="annotation subject"/>
    <w:basedOn w:val="CommentText"/>
    <w:next w:val="CommentText"/>
    <w:link w:val="CommentSubjectChar"/>
    <w:uiPriority w:val="99"/>
    <w:semiHidden/>
    <w:unhideWhenUsed/>
    <w:rsid w:val="00A27C07"/>
    <w:pPr>
      <w:spacing w:after="160"/>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semiHidden/>
    <w:rsid w:val="00A27C07"/>
    <w:rPr>
      <w:rFonts w:ascii="Arial" w:eastAsia="Times New Roman" w:hAnsi="Arial" w:cs="Times New Roman"/>
      <w:b/>
      <w:bCs/>
      <w:sz w:val="20"/>
      <w:szCs w:val="20"/>
    </w:rPr>
  </w:style>
  <w:style w:type="table" w:styleId="TableGrid">
    <w:name w:val="Table Grid"/>
    <w:basedOn w:val="TableNormal"/>
    <w:rsid w:val="00A27C07"/>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E23F3E"/>
    <w:pPr>
      <w:ind w:left="720"/>
      <w:contextualSpacing/>
    </w:pPr>
  </w:style>
  <w:style w:type="character" w:styleId="PlaceholderText">
    <w:name w:val="Placeholder Text"/>
    <w:basedOn w:val="DefaultParagraphFont"/>
    <w:uiPriority w:val="99"/>
    <w:semiHidden/>
    <w:rsid w:val="00403BAA"/>
    <w:rPr>
      <w:rFonts w:ascii="Arial" w:hAnsi="Arial"/>
      <w:color w:val="808080" w:themeColor="background1" w:themeShade="80"/>
    </w:rPr>
  </w:style>
  <w:style w:type="character" w:styleId="Hyperlink">
    <w:name w:val="Hyperlink"/>
    <w:basedOn w:val="DefaultParagraphFont"/>
    <w:uiPriority w:val="99"/>
    <w:unhideWhenUsed/>
    <w:rsid w:val="00DA79EB"/>
    <w:rPr>
      <w:color w:val="0563C1" w:themeColor="hyperlink"/>
      <w:u w:val="single"/>
    </w:rPr>
  </w:style>
  <w:style w:type="character" w:customStyle="1" w:styleId="UnresolvedMention1">
    <w:name w:val="Unresolved Mention1"/>
    <w:basedOn w:val="DefaultParagraphFont"/>
    <w:uiPriority w:val="99"/>
    <w:semiHidden/>
    <w:unhideWhenUsed/>
    <w:rsid w:val="001C6E71"/>
    <w:rPr>
      <w:color w:val="605E5C"/>
      <w:shd w:val="clear" w:color="auto" w:fill="E1DFDD"/>
    </w:rPr>
  </w:style>
  <w:style w:type="character" w:styleId="FollowedHyperlink">
    <w:name w:val="FollowedHyperlink"/>
    <w:basedOn w:val="DefaultParagraphFont"/>
    <w:uiPriority w:val="99"/>
    <w:semiHidden/>
    <w:unhideWhenUsed/>
    <w:rsid w:val="006F101C"/>
    <w:rPr>
      <w:color w:val="954F72" w:themeColor="followedHyperlink"/>
      <w:u w:val="single"/>
    </w:rPr>
  </w:style>
  <w:style w:type="paragraph" w:styleId="Revision">
    <w:name w:val="Revision"/>
    <w:hidden/>
    <w:uiPriority w:val="99"/>
    <w:semiHidden/>
    <w:rsid w:val="00800680"/>
    <w:pPr>
      <w:spacing w:after="0" w:line="240" w:lineRule="auto"/>
    </w:pPr>
  </w:style>
  <w:style w:type="character" w:customStyle="1" w:styleId="Mention1">
    <w:name w:val="Mention1"/>
    <w:basedOn w:val="DefaultParagraphFont"/>
    <w:uiPriority w:val="99"/>
    <w:unhideWhenUsed/>
    <w:rsid w:val="0025098A"/>
    <w:rPr>
      <w:color w:val="2B579A"/>
      <w:shd w:val="clear" w:color="auto" w:fill="E6E6E6"/>
    </w:rPr>
  </w:style>
  <w:style w:type="paragraph" w:customStyle="1" w:styleId="paragraph">
    <w:name w:val="paragraph"/>
    <w:basedOn w:val="Normal"/>
    <w:rsid w:val="00D74F16"/>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normaltextrun">
    <w:name w:val="normaltextrun"/>
    <w:basedOn w:val="DefaultParagraphFont"/>
    <w:rsid w:val="00D74F16"/>
  </w:style>
  <w:style w:type="character" w:customStyle="1" w:styleId="eop">
    <w:name w:val="eop"/>
    <w:basedOn w:val="DefaultParagraphFont"/>
    <w:rsid w:val="00D74F16"/>
  </w:style>
  <w:style w:type="character" w:customStyle="1" w:styleId="tabchar">
    <w:name w:val="tabchar"/>
    <w:basedOn w:val="DefaultParagraphFont"/>
    <w:rsid w:val="00D74F16"/>
  </w:style>
  <w:style w:type="paragraph" w:customStyle="1" w:styleId="listact2">
    <w:name w:val="list act 2"/>
    <w:basedOn w:val="Normal"/>
    <w:rsid w:val="000D1EC2"/>
    <w:pPr>
      <w:spacing w:after="120" w:line="280" w:lineRule="exact"/>
    </w:pPr>
    <w:rPr>
      <w:rFonts w:ascii="Arial" w:eastAsia="Times New Roman" w:hAnsi="Arial" w:cs="Times New Roman"/>
      <w:sz w:val="20"/>
      <w:szCs w:val="24"/>
    </w:rPr>
  </w:style>
  <w:style w:type="paragraph" w:customStyle="1" w:styleId="xmsonormal">
    <w:name w:val="x_msonormal"/>
    <w:basedOn w:val="Normal"/>
    <w:rsid w:val="009E7B36"/>
    <w:pPr>
      <w:spacing w:after="0" w:line="240" w:lineRule="auto"/>
    </w:pPr>
    <w:rPr>
      <w:rFonts w:ascii="Aptos" w:hAnsi="Aptos" w:cs="Aptos"/>
      <w:lang w:eastAsia="en-AU"/>
      <w14:ligatures w14:val="standardContextual"/>
    </w:rPr>
  </w:style>
  <w:style w:type="paragraph" w:customStyle="1" w:styleId="tableheading">
    <w:name w:val="table heading"/>
    <w:basedOn w:val="Normal"/>
    <w:rsid w:val="00C709E4"/>
    <w:pPr>
      <w:spacing w:before="40" w:after="40" w:line="240" w:lineRule="auto"/>
    </w:pPr>
    <w:rPr>
      <w:rFonts w:ascii="Arial" w:eastAsia="Times New Roman" w:hAnsi="Arial" w:cs="Arial"/>
      <w:caps/>
      <w:sz w:val="12"/>
      <w:szCs w:val="24"/>
    </w:rPr>
  </w:style>
  <w:style w:type="character" w:customStyle="1" w:styleId="Heading1Char">
    <w:name w:val="Heading 1 Char"/>
    <w:basedOn w:val="DefaultParagraphFont"/>
    <w:link w:val="Heading1"/>
    <w:rsid w:val="00807802"/>
    <w:rPr>
      <w:rFonts w:ascii="Arial" w:eastAsia="Times New Roman" w:hAnsi="Arial" w:cs="Arial"/>
      <w:b/>
      <w:bCs/>
      <w:sz w:val="24"/>
      <w:szCs w:val="32"/>
    </w:rPr>
  </w:style>
  <w:style w:type="paragraph" w:customStyle="1" w:styleId="bullet1">
    <w:name w:val="bullet1"/>
    <w:basedOn w:val="textnormal"/>
    <w:rsid w:val="00807802"/>
    <w:pPr>
      <w:numPr>
        <w:numId w:val="26"/>
      </w:numPr>
    </w:pPr>
  </w:style>
  <w:style w:type="character" w:styleId="UnresolvedMention">
    <w:name w:val="Unresolved Mention"/>
    <w:basedOn w:val="DefaultParagraphFont"/>
    <w:uiPriority w:val="99"/>
    <w:rsid w:val="00D66D0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business.qld.gov.au/running-business/environment/online-services" TargetMode="External"/><Relationship Id="rId18" Type="http://schemas.openxmlformats.org/officeDocument/2006/relationships/hyperlink" Target="mailto:parkaccess@detsi.qld.gov.au" TargetMode="External"/><Relationship Id="rId26" Type="http://schemas.openxmlformats.org/officeDocument/2006/relationships/hyperlink" Target="https://environment.des.qld.gov.au/__data/assets/pdf_file/0017/90503/gl-wl-rwl-restricted-reptiles-assessment.pdf" TargetMode="External"/><Relationship Id="rId3" Type="http://schemas.openxmlformats.org/officeDocument/2006/relationships/customXml" Target="../customXml/item3.xml"/><Relationship Id="rId21" Type="http://schemas.openxmlformats.org/officeDocument/2006/relationships/hyperlink" Target="mailto:privacy@detsi.qld.gov.au" TargetMode="External"/><Relationship Id="rId34"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2.gbrmpa.gov.au/" TargetMode="External"/><Relationship Id="rId25" Type="http://schemas.openxmlformats.org/officeDocument/2006/relationships/hyperlink" Target="https://environment.des.qld.gov.au/licences-permits/plants-animals/return-of-operations" TargetMode="External"/><Relationship Id="rId33" Type="http://schemas.openxmlformats.org/officeDocument/2006/relationships/hyperlink" Target="http://www.detsi.qld.gov.au/" TargetMode="External"/><Relationship Id="rId2" Type="http://schemas.openxmlformats.org/officeDocument/2006/relationships/customXml" Target="../customXml/item2.xml"/><Relationship Id="rId16" Type="http://schemas.openxmlformats.org/officeDocument/2006/relationships/hyperlink" Target="https://www.dpi.qld.gov.au/" TargetMode="External"/><Relationship Id="rId20" Type="http://schemas.openxmlformats.org/officeDocument/2006/relationships/hyperlink" Target="https://www.detsi.qld.gov.au/help/legal/privacy" TargetMode="Externa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detsi.qld.gov.au/policies?a=272936:policy_registry/cp-wl-aviculture.pdf" TargetMode="External"/><Relationship Id="rId32" Type="http://schemas.openxmlformats.org/officeDocument/2006/relationships/hyperlink" Target="mailto:palm@detsi.qld.gov.au" TargetMode="External"/><Relationship Id="rId5" Type="http://schemas.openxmlformats.org/officeDocument/2006/relationships/customXml" Target="../customXml/item5.xml"/><Relationship Id="rId15" Type="http://schemas.openxmlformats.org/officeDocument/2006/relationships/hyperlink" Target="https://www.legislation.qld.gov.au/" TargetMode="External"/><Relationship Id="rId23" Type="http://schemas.openxmlformats.org/officeDocument/2006/relationships/hyperlink" Target="https://www.detsi.qld.gov.au/policies?a=272936:policy_registry/cp-wl-reptiles-amphibian.pdf" TargetMode="External"/><Relationship Id="rId28" Type="http://schemas.openxmlformats.org/officeDocument/2006/relationships/footer" Target="footer1.xm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www.legislation.qld.gov.au/" TargetMode="External"/><Relationship Id="rId31" Type="http://schemas.openxmlformats.org/officeDocument/2006/relationships/hyperlink" Target="https://environment.des.qld.gov.au/__data/assets/pdf_file/0017/90503/gl-wl-rwl-restricted-reptiles-assessment.pdf"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qld.gov.au/environment/plants-animals/wildlife-permits/permit-types/keeping-native-animals" TargetMode="External"/><Relationship Id="rId22" Type="http://schemas.openxmlformats.org/officeDocument/2006/relationships/hyperlink" Target="https://www.legislation.qld.gov.au/view/html/inforce/current/sl-2020-0136" TargetMode="External"/><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glossaryDocument" Target="glossary/document.xml"/><Relationship Id="rId8" Type="http://schemas.openxmlformats.org/officeDocument/2006/relationships/styles" Target="styles.xml"/></Relationships>
</file>

<file path=word/_rels/footer2.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342B06AF9614490A32E56BBBBF583B9"/>
        <w:category>
          <w:name w:val="General"/>
          <w:gallery w:val="placeholder"/>
        </w:category>
        <w:types>
          <w:type w:val="bbPlcHdr"/>
        </w:types>
        <w:behaviors>
          <w:behavior w:val="content"/>
        </w:behaviors>
        <w:guid w:val="{E7534365-3869-4CD5-B644-891EAE3E945F}"/>
      </w:docPartPr>
      <w:docPartBody>
        <w:p w:rsidR="009419CD" w:rsidRDefault="00347B6E" w:rsidP="00E279A4">
          <w:pPr>
            <w:pStyle w:val="1342B06AF9614490A32E56BBBBF583B9"/>
          </w:pPr>
          <w:r w:rsidRPr="00710E4C">
            <w:rPr>
              <w:rStyle w:val="PlaceholderText"/>
            </w:rPr>
            <w:t>[Company Fax]</w:t>
          </w:r>
        </w:p>
      </w:docPartBody>
    </w:docPart>
    <w:docPart>
      <w:docPartPr>
        <w:name w:val="E30A011669784A98A3E9AE9DAC1C112F"/>
        <w:category>
          <w:name w:val="General"/>
          <w:gallery w:val="placeholder"/>
        </w:category>
        <w:types>
          <w:type w:val="bbPlcHdr"/>
        </w:types>
        <w:behaviors>
          <w:behavior w:val="content"/>
        </w:behaviors>
        <w:guid w:val="{242F4398-6B74-422C-9DFA-BC7C94FB0AE4}"/>
      </w:docPartPr>
      <w:docPartBody>
        <w:p w:rsidR="009419CD" w:rsidRDefault="00347B6E" w:rsidP="00E279A4">
          <w:pPr>
            <w:pStyle w:val="E30A011669784A98A3E9AE9DAC1C112F"/>
          </w:pPr>
          <w:r w:rsidRPr="00710E4C">
            <w:rPr>
              <w:rStyle w:val="PlaceholderText"/>
            </w:rPr>
            <w:t>[Company Phone]</w:t>
          </w:r>
        </w:p>
      </w:docPartBody>
    </w:docPart>
    <w:docPart>
      <w:docPartPr>
        <w:name w:val="2523F9618AF64D27BA748666ED1392B3"/>
        <w:category>
          <w:name w:val="General"/>
          <w:gallery w:val="placeholder"/>
        </w:category>
        <w:types>
          <w:type w:val="bbPlcHdr"/>
        </w:types>
        <w:behaviors>
          <w:behavior w:val="content"/>
        </w:behaviors>
        <w:guid w:val="{089492A9-B70C-4E66-B906-05F34F2618EC}"/>
      </w:docPartPr>
      <w:docPartBody>
        <w:p w:rsidR="009419CD" w:rsidRDefault="00347B6E" w:rsidP="00E279A4">
          <w:pPr>
            <w:pStyle w:val="2523F9618AF64D27BA748666ED1392B3"/>
          </w:pPr>
          <w:r w:rsidRPr="00710E4C">
            <w:rPr>
              <w:rStyle w:val="PlaceholderText"/>
            </w:rPr>
            <w:t>[Publish Date]</w:t>
          </w:r>
        </w:p>
      </w:docPartBody>
    </w:docPart>
    <w:docPart>
      <w:docPartPr>
        <w:name w:val="C5FC0390D10B4EB3B5F04B1C314A9113"/>
        <w:category>
          <w:name w:val="General"/>
          <w:gallery w:val="placeholder"/>
        </w:category>
        <w:types>
          <w:type w:val="bbPlcHdr"/>
        </w:types>
        <w:behaviors>
          <w:behavior w:val="content"/>
        </w:behaviors>
        <w:guid w:val="{34DABC85-CCED-43D2-A8CF-5B85ED7BD03D}"/>
      </w:docPartPr>
      <w:docPartBody>
        <w:p w:rsidR="009419CD" w:rsidRDefault="00347B6E" w:rsidP="00E279A4">
          <w:pPr>
            <w:pStyle w:val="C5FC0390D10B4EB3B5F04B1C314A9113"/>
          </w:pPr>
          <w:r w:rsidRPr="00710E4C">
            <w:rPr>
              <w:rStyle w:val="PlaceholderText"/>
            </w:rPr>
            <w:t>[Company]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79A4"/>
    <w:rsid w:val="00033A40"/>
    <w:rsid w:val="00077402"/>
    <w:rsid w:val="00084E58"/>
    <w:rsid w:val="00220C79"/>
    <w:rsid w:val="002418CD"/>
    <w:rsid w:val="00347B6E"/>
    <w:rsid w:val="00373088"/>
    <w:rsid w:val="003C479C"/>
    <w:rsid w:val="003D5076"/>
    <w:rsid w:val="0043552A"/>
    <w:rsid w:val="0046696B"/>
    <w:rsid w:val="0047270E"/>
    <w:rsid w:val="00545FC3"/>
    <w:rsid w:val="00572CE5"/>
    <w:rsid w:val="00677307"/>
    <w:rsid w:val="006D6074"/>
    <w:rsid w:val="007255BD"/>
    <w:rsid w:val="007375B0"/>
    <w:rsid w:val="007A4811"/>
    <w:rsid w:val="007E6DA1"/>
    <w:rsid w:val="00851B25"/>
    <w:rsid w:val="008C431F"/>
    <w:rsid w:val="009419CD"/>
    <w:rsid w:val="00967724"/>
    <w:rsid w:val="00AE509A"/>
    <w:rsid w:val="00B6172C"/>
    <w:rsid w:val="00B946F6"/>
    <w:rsid w:val="00C07066"/>
    <w:rsid w:val="00C7394B"/>
    <w:rsid w:val="00CC2541"/>
    <w:rsid w:val="00DD300C"/>
    <w:rsid w:val="00E1101A"/>
    <w:rsid w:val="00E279A4"/>
    <w:rsid w:val="00EA1839"/>
    <w:rsid w:val="00FB202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7394B"/>
    <w:rPr>
      <w:rFonts w:ascii="Arial" w:hAnsi="Arial"/>
      <w:color w:val="808080" w:themeColor="background1" w:themeShade="80"/>
    </w:rPr>
  </w:style>
  <w:style w:type="paragraph" w:customStyle="1" w:styleId="1342B06AF9614490A32E56BBBBF583B9">
    <w:name w:val="1342B06AF9614490A32E56BBBBF583B9"/>
    <w:rsid w:val="00E279A4"/>
  </w:style>
  <w:style w:type="paragraph" w:customStyle="1" w:styleId="E30A011669784A98A3E9AE9DAC1C112F">
    <w:name w:val="E30A011669784A98A3E9AE9DAC1C112F"/>
    <w:rsid w:val="00E279A4"/>
  </w:style>
  <w:style w:type="paragraph" w:customStyle="1" w:styleId="2523F9618AF64D27BA748666ED1392B3">
    <w:name w:val="2523F9618AF64D27BA748666ED1392B3"/>
    <w:rsid w:val="00E279A4"/>
  </w:style>
  <w:style w:type="paragraph" w:customStyle="1" w:styleId="C5FC0390D10B4EB3B5F04B1C314A9113">
    <w:name w:val="C5FC0390D10B4EB3B5F04B1C314A9113"/>
    <w:rsid w:val="00E279A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2026-03-04T00:00:00</PublishDate>
  <Abstract/>
  <CompanyAddress/>
  <CompanyPhone>1.04</CompanyPhone>
  <CompanyFax>NCS/2022/5991</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36c4576f-a6df-4ec9-86f2-9e3472ddee8f">POLICY-7-5991</_dlc_DocId>
    <_dlc_DocIdUrl xmlns="36c4576f-a6df-4ec9-86f2-9e3472ddee8f">
      <Url>https://itpqld.sharepoint.com/sites/SPO-DAF-ITP-IM-IS/PR/_layouts/15/DocIdRedir.aspx?ID=POLICY-7-5991</Url>
      <Description>POLICY-7-5991</Description>
    </_dlc_DocIdUrl>
    <LastReviewed xmlns="a6eb6d0f-3f21-4dd7-afed-8d5f3983301e">2026-03-03T14:00:00+00:00</LastReviewed>
    <ReviewCycle xmlns="a6eb6d0f-3f21-4dd7-afed-8d5f3983301e">5 years</ReviewCycle>
    <eDRMSReference xmlns="a6eb6d0f-3f21-4dd7-afed-8d5f3983301e" xsi:nil="true"/>
    <ReviewDate xmlns="a6eb6d0f-3f21-4dd7-afed-8d5f3983301e">2030-09-27T14:00:00+00:00</ReviewDate>
    <CTS_x002d_MECSReference xmlns="a6eb6d0f-3f21-4dd7-afed-8d5f3983301e">13516/22</CTS_x002d_MECSReference>
    <InternetPresenceType xmlns="a6eb6d0f-3f21-4dd7-afed-8d5f3983301e">3</InternetPresenceType>
    <DocumentType xmlns="a6eb6d0f-3f21-4dd7-afed-8d5f3983301e">11</DocumentType>
    <Theme xmlns="a6eb6d0f-3f21-4dd7-afed-8d5f3983301e">23</Theme>
    <Status xmlns="a6eb6d0f-3f21-4dd7-afed-8d5f3983301e">1</Status>
    <DocumentVersion xmlns="a6eb6d0f-3f21-4dd7-afed-8d5f3983301e">1.04</DocumentVersion>
    <Description0 xmlns="a6eb6d0f-3f21-4dd7-afed-8d5f3983301e">Use this application to make an application standard, specialised or advanced licence for applicants 18 years or older.</Description0>
    <BusLevelChoice xmlns="a6eb6d0f-3f21-4dd7-afed-8d5f3983301e">NCS</BusLevelChoice>
    <BusinessAreaUnit xmlns="a6eb6d0f-3f21-4dd7-afed-8d5f3983301e">81</BusinessAreaUnit>
    <Old_x002d_PR_x002d_Reference xmlns="a6eb6d0f-3f21-4dd7-afed-8d5f3983301e" xsi:nil="true"/>
    <FileReference xmlns="a6eb6d0f-3f21-4dd7-afed-8d5f3983301e" xsi:nil="true"/>
    <Legislation xmlns="a6eb6d0f-3f21-4dd7-afed-8d5f3983301e">
      <Value>32</Value>
    </Legislation>
    <Comment xmlns="a6eb6d0f-3f21-4dd7-afed-8d5f3983301e" xsi:nil="true"/>
    <EndorsedDate xmlns="a6eb6d0f-3f21-4dd7-afed-8d5f3983301e">2025-09-28T14:00:00+00:00</EndorsedDate>
    <QAApprovalFlow xmlns="a6eb6d0f-3f21-4dd7-afed-8d5f3983301e" xsi:nil="true"/>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B989F9ED3AA73E4AA540DC49247935BF" ma:contentTypeVersion="37" ma:contentTypeDescription="Create a new document." ma:contentTypeScope="" ma:versionID="d8feb25e0f9f433e62d29f9018d3ddc7">
  <xsd:schema xmlns:xsd="http://www.w3.org/2001/XMLSchema" xmlns:xs="http://www.w3.org/2001/XMLSchema" xmlns:p="http://schemas.microsoft.com/office/2006/metadata/properties" xmlns:ns2="a6eb6d0f-3f21-4dd7-afed-8d5f3983301e" xmlns:ns3="36c4576f-a6df-4ec9-86f2-9e3472ddee8f" xmlns:ns4="2782494e-2240-44a0-8d37-a0cdd89a0522" targetNamespace="http://schemas.microsoft.com/office/2006/metadata/properties" ma:root="true" ma:fieldsID="2ada5d1782411b1a6a4c21a1e7c3c512" ns2:_="" ns3:_="" ns4:_="">
    <xsd:import namespace="a6eb6d0f-3f21-4dd7-afed-8d5f3983301e"/>
    <xsd:import namespace="36c4576f-a6df-4ec9-86f2-9e3472ddee8f"/>
    <xsd:import namespace="2782494e-2240-44a0-8d37-a0cdd89a0522"/>
    <xsd:element name="properties">
      <xsd:complexType>
        <xsd:sequence>
          <xsd:element name="documentManagement">
            <xsd:complexType>
              <xsd:all>
                <xsd:element ref="ns2:Description0" minOccurs="0"/>
                <xsd:element ref="ns2:DocumentType"/>
                <xsd:element ref="ns2:Status"/>
                <xsd:element ref="ns2:DocumentVersion"/>
                <xsd:element ref="ns2:Theme"/>
                <xsd:element ref="ns2:EndorsedDate" minOccurs="0"/>
                <xsd:element ref="ns2:LastReviewed"/>
                <xsd:element ref="ns2:ReviewDate"/>
                <xsd:element ref="ns2:ReviewCycle" minOccurs="0"/>
                <xsd:element ref="ns2:InternetPresenceType"/>
                <xsd:element ref="ns2:BusLevelChoice"/>
                <xsd:element ref="ns2:BusinessAreaUnit" minOccurs="0"/>
                <xsd:element ref="ns2:Old_x002d_PR_x002d_Reference" minOccurs="0"/>
                <xsd:element ref="ns2:Legislation" minOccurs="0"/>
                <xsd:element ref="ns2:FileReference" minOccurs="0"/>
                <xsd:element ref="ns2:eDRMSReference" minOccurs="0"/>
                <xsd:element ref="ns2:CTS_x002d_MECSReference" minOccurs="0"/>
                <xsd:element ref="ns2:Comment" minOccurs="0"/>
                <xsd:element ref="ns3:_dlc_DocId" minOccurs="0"/>
                <xsd:element ref="ns3:_dlc_DocIdUrl" minOccurs="0"/>
                <xsd:element ref="ns3:_dlc_DocIdPersistId" minOccurs="0"/>
                <xsd:element ref="ns4:SharedWithUsers" minOccurs="0"/>
                <xsd:element ref="ns4:SharedWithDetails" minOccurs="0"/>
                <xsd:element ref="ns2:MediaServiceMetadata" minOccurs="0"/>
                <xsd:element ref="ns2:MediaServiceFastMetadata" minOccurs="0"/>
                <xsd:element ref="ns2:MediaServiceObjectDetectorVersions" minOccurs="0"/>
                <xsd:element ref="ns2:MediaServiceSearchProperties" minOccurs="0"/>
                <xsd:element ref="ns2:QAApprovalFlow"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eb6d0f-3f21-4dd7-afed-8d5f3983301e" elementFormDefault="qualified">
    <xsd:import namespace="http://schemas.microsoft.com/office/2006/documentManagement/types"/>
    <xsd:import namespace="http://schemas.microsoft.com/office/infopath/2007/PartnerControls"/>
    <xsd:element name="Description0" ma:index="2" nillable="true" ma:displayName="Subject" ma:internalName="Description0" ma:readOnly="false">
      <xsd:simpleType>
        <xsd:restriction base="dms:Note">
          <xsd:maxLength value="255"/>
        </xsd:restriction>
      </xsd:simpleType>
    </xsd:element>
    <xsd:element name="DocumentType" ma:index="4" ma:displayName="DocumentType" ma:list="{1c9aebb5-866f-4873-a78c-4bc770a8a1c1}" ma:internalName="DocumentType" ma:readOnly="false" ma:showField="Title">
      <xsd:simpleType>
        <xsd:restriction base="dms:Lookup"/>
      </xsd:simpleType>
    </xsd:element>
    <xsd:element name="Status" ma:index="5" ma:displayName="Status" ma:indexed="true" ma:list="{4038537c-e95c-4806-a81b-1f8222e26fec}" ma:internalName="Status" ma:readOnly="false" ma:showField="Title">
      <xsd:simpleType>
        <xsd:restriction base="dms:Lookup"/>
      </xsd:simpleType>
    </xsd:element>
    <xsd:element name="DocumentVersion" ma:index="6" ma:displayName="DocVersion" ma:decimals="2" ma:description="Version number displayed on document (Not SharePoint version number)" ma:indexed="true" ma:internalName="DocumentVersion" ma:readOnly="false" ma:percentage="FALSE">
      <xsd:simpleType>
        <xsd:restriction base="dms:Number">
          <xsd:maxInclusive value="999"/>
        </xsd:restriction>
      </xsd:simpleType>
    </xsd:element>
    <xsd:element name="Theme" ma:index="7" ma:displayName="Theme" ma:indexed="true" ma:list="{440d9290-a79f-4d7d-b666-e2299f9b8423}" ma:internalName="Theme" ma:readOnly="false" ma:showField="Theme">
      <xsd:simpleType>
        <xsd:restriction base="dms:Lookup"/>
      </xsd:simpleType>
    </xsd:element>
    <xsd:element name="EndorsedDate" ma:index="9" nillable="true" ma:displayName="EffectiveDate" ma:description="Effective date for major version of document" ma:format="DateOnly" ma:indexed="true" ma:internalName="EndorsedDate" ma:readOnly="false">
      <xsd:simpleType>
        <xsd:restriction base="dms:DateTime"/>
      </xsd:simpleType>
    </xsd:element>
    <xsd:element name="LastReviewed" ma:index="10" ma:displayName="LastReviewed" ma:format="DateOnly" ma:indexed="true" ma:internalName="LastReviewed" ma:readOnly="false">
      <xsd:simpleType>
        <xsd:restriction base="dms:DateTime"/>
      </xsd:simpleType>
    </xsd:element>
    <xsd:element name="ReviewDate" ma:index="11" ma:displayName="NextReviewDue" ma:format="DateOnly" ma:indexed="true" ma:internalName="ReviewDate" ma:readOnly="false">
      <xsd:simpleType>
        <xsd:restriction base="dms:DateTime"/>
      </xsd:simpleType>
    </xsd:element>
    <xsd:element name="ReviewCycle" ma:index="12" nillable="true" ma:displayName="ReviewCycle" ma:description="Prescribed duration for review of document" ma:format="Dropdown" ma:internalName="ReviewCycle" ma:readOnly="false">
      <xsd:simpleType>
        <xsd:restriction base="dms:Choice">
          <xsd:enumeration value="1 year"/>
          <xsd:enumeration value="1.5 years"/>
          <xsd:enumeration value="2 years"/>
          <xsd:enumeration value="3 years"/>
          <xsd:enumeration value="5 years"/>
          <xsd:enumeration value="10 years"/>
        </xsd:restriction>
      </xsd:simpleType>
    </xsd:element>
    <xsd:element name="InternetPresenceType" ma:index="13" ma:displayName="InternetVisibility" ma:description="Defines what material is published to the departmental Internet site" ma:indexed="true" ma:list="{22773ff3-5370-4583-ae62-5f55be26bc75}" ma:internalName="InternetPresenceType" ma:readOnly="false" ma:showField="Title">
      <xsd:simpleType>
        <xsd:restriction base="dms:Lookup"/>
      </xsd:simpleType>
    </xsd:element>
    <xsd:element name="BusLevelChoice" ma:index="14" ma:displayName="BusinessArea" ma:format="Dropdown" ma:internalName="BusLevelChoice" ma:readOnly="false">
      <xsd:simpleType>
        <xsd:restriction base="dms:Choice">
          <xsd:enumeration value="AGR"/>
          <xsd:enumeration value="ASQ"/>
          <xsd:enumeration value="BQ"/>
          <xsd:enumeration value="CHA"/>
          <xsd:enumeration value="CHB"/>
          <xsd:enumeration value="CHC"/>
          <xsd:enumeration value="CHD"/>
          <xsd:enumeration value="CHE"/>
          <xsd:enumeration value="CSS"/>
          <xsd:enumeration value="ENE"/>
          <xsd:enumeration value="EPP"/>
          <xsd:enumeration value="ESR"/>
          <xsd:enumeration value="FIS"/>
          <xsd:enumeration value="FMPM"/>
          <xsd:enumeration value="GLP"/>
          <xsd:enumeration value="HHQ"/>
          <xsd:enumeration value="IHL"/>
          <xsd:enumeration value="IMP"/>
          <xsd:enumeration value="ITP"/>
          <xsd:enumeration value="LTP"/>
          <xsd:enumeration value="LND"/>
          <xsd:enumeration value="MIN"/>
          <xsd:enumeration value="MMP"/>
          <xsd:enumeration value="NCS"/>
          <xsd:enumeration value="NRC"/>
          <xsd:enumeration value="NRO"/>
          <xsd:enumeration value="NTP"/>
          <xsd:enumeration value="ORR"/>
          <xsd:enumeration value="OSW"/>
          <xsd:enumeration value="PNA"/>
          <xsd:enumeration value="QPW"/>
          <xsd:enumeration value="QRIC"/>
          <xsd:enumeration value="RSC"/>
          <xsd:enumeration value="RED"/>
          <xsd:enumeration value="SCI"/>
          <xsd:enumeration value="SDS"/>
          <xsd:enumeration value="SIG"/>
          <xsd:enumeration value="SLM"/>
          <xsd:enumeration value="SRV"/>
          <xsd:enumeration value="UWS"/>
          <xsd:enumeration value="VAL"/>
          <xsd:enumeration value="VEG"/>
          <xsd:enumeration value="WM"/>
          <xsd:enumeration value="WSS"/>
          <xsd:enumeration value="WTM"/>
        </xsd:restriction>
      </xsd:simpleType>
    </xsd:element>
    <xsd:element name="BusinessAreaUnit" ma:index="15" nillable="true" ma:displayName="BusinessAreaSubUnit" ma:list="{53eef7cf-c74c-49eb-9b76-5dd9e1026505}" ma:internalName="BusinessAreaUnit" ma:readOnly="false" ma:showField="Title">
      <xsd:simpleType>
        <xsd:restriction base="dms:Lookup"/>
      </xsd:simpleType>
    </xsd:element>
    <xsd:element name="Old_x002d_PR_x002d_Reference" ma:index="16" nillable="true" ma:displayName="PreviousID" ma:description="Reference or identifier used by a previous system" ma:indexed="true" ma:internalName="Old_x002d_PR_x002d_Reference" ma:readOnly="false">
      <xsd:simpleType>
        <xsd:restriction base="dms:Text">
          <xsd:maxLength value="255"/>
        </xsd:restriction>
      </xsd:simpleType>
    </xsd:element>
    <xsd:element name="Legislation" ma:index="17" nillable="true" ma:displayName="Legislation" ma:description="Select the primary authoritative acts" ma:list="{d8d5934d-cb53-4edc-99dd-c215c0dc88bc}" ma:internalName="Legislation" ma:readOnly="false" ma:showField="Title">
      <xsd:complexType>
        <xsd:complexContent>
          <xsd:extension base="dms:MultiChoiceLookup">
            <xsd:sequence>
              <xsd:element name="Value" type="dms:Lookup" maxOccurs="unbounded" minOccurs="0" nillable="true"/>
            </xsd:sequence>
          </xsd:extension>
        </xsd:complexContent>
      </xsd:complexType>
    </xsd:element>
    <xsd:element name="FileReference" ma:index="18" nillable="true" ma:displayName="NetworkPath" ma:description="Network drive and path for source folder of document file" ma:internalName="FileReference" ma:readOnly="false">
      <xsd:simpleType>
        <xsd:restriction base="dms:Text">
          <xsd:maxLength value="255"/>
        </xsd:restriction>
      </xsd:simpleType>
    </xsd:element>
    <xsd:element name="eDRMSReference" ma:index="19" nillable="true" ma:displayName="eDOCS" ma:format="Dropdown" ma:internalName="eDRMSReference" ma:percentage="FALSE">
      <xsd:simpleType>
        <xsd:restriction base="dms:Number"/>
      </xsd:simpleType>
    </xsd:element>
    <xsd:element name="CTS_x002d_MECSReference" ma:index="20" nillable="true" ma:displayName="CTS-MECSReference" ma:internalName="CTS_x002d_MECSReference" ma:readOnly="false">
      <xsd:simpleType>
        <xsd:restriction base="dms:Text">
          <xsd:maxLength value="1"/>
        </xsd:restriction>
      </xsd:simpleType>
    </xsd:element>
    <xsd:element name="Comment" ma:index="21" nillable="true" ma:displayName="Comment" ma:description="Do not use this field - to be retired" ma:internalName="Comment" ma:readOnly="false">
      <xsd:simpleType>
        <xsd:restriction base="dms:Text">
          <xsd:maxLength value="1"/>
        </xsd:restriction>
      </xsd:simpleType>
    </xsd:element>
    <xsd:element name="MediaServiceMetadata" ma:index="29" nillable="true" ma:displayName="MediaServiceMetadata" ma:hidden="true" ma:internalName="MediaServiceMetadata" ma:readOnly="true">
      <xsd:simpleType>
        <xsd:restriction base="dms:Note"/>
      </xsd:simpleType>
    </xsd:element>
    <xsd:element name="MediaServiceFastMetadata" ma:index="30" nillable="true" ma:displayName="MediaServiceFastMetadata" ma:hidden="true" ma:internalName="MediaServiceFastMetadata" ma:readOnly="true">
      <xsd:simpleType>
        <xsd:restriction base="dms:Note"/>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QAApprovalFlow" ma:index="37" nillable="true" ma:displayName="QA Approve" ma:format="Dropdown" ma:internalName="QAApprovalFlow">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6c4576f-a6df-4ec9-86f2-9e3472ddee8f" elementFormDefault="qualified">
    <xsd:import namespace="http://schemas.microsoft.com/office/2006/documentManagement/types"/>
    <xsd:import namespace="http://schemas.microsoft.com/office/infopath/2007/PartnerControls"/>
    <xsd:element name="_dlc_DocId" ma:index="24" nillable="true" ma:displayName="Document ID Value" ma:description="The value of the document ID assigned to this item." ma:indexed="true"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782494e-2240-44a0-8d37-a0cdd89a0522" elementFormDefault="qualified">
    <xsd:import namespace="http://schemas.microsoft.com/office/2006/documentManagement/types"/>
    <xsd:import namespace="http://schemas.microsoft.com/office/infopath/2007/PartnerControls"/>
    <xsd:element name="SharedWithUsers" ma:index="2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3" ma:displayName="Content Type"/>
        <xsd:element ref="dc:title" minOccurs="0" maxOccurs="1" ma:index="1" ma:displayName="Title"/>
        <xsd:element ref="dc:subject" minOccurs="0" maxOccurs="1"/>
        <xsd:element ref="dc:description" minOccurs="0" maxOccurs="1"/>
        <xsd:element name="keywords" maxOccurs="1" ma:index="8" ma:displayName="Keywords">
          <xsd:simpleType xmlns:xs="http://www.w3.org/2001/XMLSchema">
            <xsd:restriction base="xsd:string">
              <xsd:minLength value="1"/>
            </xsd:restriction>
          </xsd:simpleType>
        </xsd:element>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4480C8D-DBC6-425A-90AE-E721465E4ECC}">
  <ds:schemaRefs>
    <ds:schemaRef ds:uri="http://schemas.openxmlformats.org/officeDocument/2006/bibliography"/>
  </ds:schemaRefs>
</ds:datastoreItem>
</file>

<file path=customXml/itemProps3.xml><?xml version="1.0" encoding="utf-8"?>
<ds:datastoreItem xmlns:ds="http://schemas.openxmlformats.org/officeDocument/2006/customXml" ds:itemID="{DC4C86AB-FFD5-4B4F-AB47-81CCD349407D}">
  <ds:schemaRefs>
    <ds:schemaRef ds:uri="http://schemas.microsoft.com/sharepoint/events"/>
  </ds:schemaRefs>
</ds:datastoreItem>
</file>

<file path=customXml/itemProps4.xml><?xml version="1.0" encoding="utf-8"?>
<ds:datastoreItem xmlns:ds="http://schemas.openxmlformats.org/officeDocument/2006/customXml" ds:itemID="{A7821AF3-3067-461E-A177-B55B44FBA6F0}">
  <ds:schemaRefs>
    <ds:schemaRef ds:uri="http://schemas.microsoft.com/sharepoint/v3/contenttype/forms"/>
  </ds:schemaRefs>
</ds:datastoreItem>
</file>

<file path=customXml/itemProps5.xml><?xml version="1.0" encoding="utf-8"?>
<ds:datastoreItem xmlns:ds="http://schemas.openxmlformats.org/officeDocument/2006/customXml" ds:itemID="{64EE2F02-C645-481B-A598-5B889BEB197A}">
  <ds:schemaRefs>
    <ds:schemaRef ds:uri="36c4576f-a6df-4ec9-86f2-9e3472ddee8f"/>
    <ds:schemaRef ds:uri="http://schemas.microsoft.com/office/2006/documentManagement/types"/>
    <ds:schemaRef ds:uri="http://purl.org/dc/dcmitype/"/>
    <ds:schemaRef ds:uri="http://schemas.microsoft.com/office/2006/metadata/properties"/>
    <ds:schemaRef ds:uri="http://schemas.microsoft.com/office/infopath/2007/PartnerControls"/>
    <ds:schemaRef ds:uri="a6eb6d0f-3f21-4dd7-afed-8d5f3983301e"/>
    <ds:schemaRef ds:uri="http://www.w3.org/XML/1998/namespace"/>
    <ds:schemaRef ds:uri="http://purl.org/dc/elements/1.1/"/>
    <ds:schemaRef ds:uri="http://purl.org/dc/terms/"/>
    <ds:schemaRef ds:uri="http://schemas.openxmlformats.org/package/2006/metadata/core-properties"/>
    <ds:schemaRef ds:uri="2782494e-2240-44a0-8d37-a0cdd89a0522"/>
  </ds:schemaRefs>
</ds:datastoreItem>
</file>

<file path=customXml/itemProps6.xml><?xml version="1.0" encoding="utf-8"?>
<ds:datastoreItem xmlns:ds="http://schemas.openxmlformats.org/officeDocument/2006/customXml" ds:itemID="{238D11F1-0EA1-46DE-BF10-3BD0EEA6EA99}"/>
</file>

<file path=docProps/app.xml><?xml version="1.0" encoding="utf-8"?>
<Properties xmlns="http://schemas.openxmlformats.org/officeDocument/2006/extended-properties" xmlns:vt="http://schemas.openxmlformats.org/officeDocument/2006/docPropsVTypes">
  <Template>Normal</Template>
  <TotalTime>9</TotalTime>
  <Pages>13</Pages>
  <Words>4805</Words>
  <Characters>25707</Characters>
  <Application>Microsoft Office Word</Application>
  <DocSecurity>0</DocSecurity>
  <Lines>659</Lines>
  <Paragraphs>565</Paragraphs>
  <ScaleCrop>false</ScaleCrop>
  <HeadingPairs>
    <vt:vector size="2" baseType="variant">
      <vt:variant>
        <vt:lpstr>Title</vt:lpstr>
      </vt:variant>
      <vt:variant>
        <vt:i4>1</vt:i4>
      </vt:variant>
    </vt:vector>
  </HeadingPairs>
  <TitlesOfParts>
    <vt:vector size="1" baseType="lpstr">
      <vt:lpstr>Application form - Standard, specialised or advanced licence (18 years or older)</vt:lpstr>
    </vt:vector>
  </TitlesOfParts>
  <Company>Department of the Environment, Tourism, Science and Innovation</Company>
  <LinksUpToDate>false</LinksUpToDate>
  <CharactersWithSpaces>29947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form - Standard, specialised or advanced licence (18 years or older)</dc:title>
  <dc:subject>Use this application to make an application standard, specialised or advanced licence for applicants 18 years or older</dc:subject>
  <dc:creator>State of Queensland for the Department of the Environment, Tourism, Science and Innovation</dc:creator>
  <cp:keywords>NCS/2022/5991; application; standard; specialised; advanced; class 1; class 2; Nature Conservation Act 1992; licence; wildlife; keep; use; dangerous; snake</cp:keywords>
  <dc:description/>
  <cp:lastModifiedBy>Vanessa Bailey</cp:lastModifiedBy>
  <cp:revision>9</cp:revision>
  <dcterms:created xsi:type="dcterms:W3CDTF">2026-02-24T05:51:00Z</dcterms:created>
  <dcterms:modified xsi:type="dcterms:W3CDTF">2026-03-04T06:45:00Z</dcterms:modified>
  <cp:version>1.04</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0x010100B989F9ED3AA73E4AA540DC49247935BF</vt:lpwstr>
  </property>
  <property fmtid="{D5CDD505-2E9C-101B-9397-08002B2CF9AE}" pid="3" name="_dlc_DocIdItemGuid">
    <vt:lpwstr>4638cae1-9f43-4197-bd41-e07ba9d635f2</vt:lpwstr>
  </property>
</Properties>
</file>